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ink/ink1.xml" ContentType="application/inkml+xml"/>
  <Override PartName="/ppt/ink/ink2.xml" ContentType="application/inkml+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2" r:id="rId2"/>
    <p:sldId id="281" r:id="rId3"/>
    <p:sldId id="292" r:id="rId4"/>
    <p:sldId id="291" r:id="rId5"/>
    <p:sldId id="293" r:id="rId6"/>
    <p:sldId id="286" r:id="rId7"/>
    <p:sldId id="294" r:id="rId8"/>
    <p:sldId id="283" r:id="rId9"/>
    <p:sldId id="264" r:id="rId10"/>
    <p:sldId id="297" r:id="rId11"/>
    <p:sldId id="296"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8" autoAdjust="0"/>
    <p:restoredTop sz="94440" autoAdjust="0"/>
  </p:normalViewPr>
  <p:slideViewPr>
    <p:cSldViewPr snapToGrid="0" showGuides="1">
      <p:cViewPr varScale="1">
        <p:scale>
          <a:sx n="82" d="100"/>
          <a:sy n="82" d="100"/>
        </p:scale>
        <p:origin x="677" y="7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8-01-19T10:24:02.363"/>
    </inkml:context>
    <inkml:brush xml:id="br0">
      <inkml:brushProperty name="height" value="0.053" units="cm"/>
    </inkml:brush>
  </inkml:definitions>
  <inkml:trace contextRef="#ctx0" brushRef="#br0">1 1 4162 0 0,'0'0'1152'0'0,"0"0"-447"0"0,0 0 47 0 0,0 0-80 0 0,0 0-463 0 0,0 0-209 0 0,31 0 0 0 0,-31 0 0 0 0,0 0-257 0 0,0 0-1023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8-01-19T10:24:05.383"/>
    </inkml:context>
    <inkml:brush xml:id="br0">
      <inkml:brushProperty name="width" value="0.05" units="cm"/>
      <inkml:brushProperty name="height" value="0.05" units="cm"/>
    </inkml:brush>
  </inkml:definitions>
  <inkml:trace contextRef="#ctx0" brushRef="#br0">1 1 2289 0 0,'0'0'176'0'0,"0"0"-160"0"0,0 0 48 0 0,0 0-240 0 0,0 0-2017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F57260-96AC-4331-A420-F0B128CC463E}" type="datetimeFigureOut">
              <a:rPr lang="fi-FI" smtClean="0"/>
              <a:t>7.12.2024</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4A30BA-0CC1-40AB-AE80-2F533EB15740}" type="slidenum">
              <a:rPr lang="fi-FI" smtClean="0"/>
              <a:t>‹#›</a:t>
            </a:fld>
            <a:endParaRPr lang="fi-FI"/>
          </a:p>
        </p:txBody>
      </p:sp>
    </p:spTree>
    <p:extLst>
      <p:ext uri="{BB962C8B-B14F-4D97-AF65-F5344CB8AC3E}">
        <p14:creationId xmlns:p14="http://schemas.microsoft.com/office/powerpoint/2010/main" val="3310184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D24A30BA-0CC1-40AB-AE80-2F533EB15740}" type="slidenum">
              <a:rPr lang="fi-FI" smtClean="0"/>
              <a:t>1</a:t>
            </a:fld>
            <a:endParaRPr lang="fi-FI"/>
          </a:p>
        </p:txBody>
      </p:sp>
    </p:spTree>
    <p:extLst>
      <p:ext uri="{BB962C8B-B14F-4D97-AF65-F5344CB8AC3E}">
        <p14:creationId xmlns:p14="http://schemas.microsoft.com/office/powerpoint/2010/main" val="32203089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7"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customXml" Target="../ink/ink2.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ansi valkoinen">
    <p:spTree>
      <p:nvGrpSpPr>
        <p:cNvPr id="1" name=""/>
        <p:cNvGrpSpPr/>
        <p:nvPr/>
      </p:nvGrpSpPr>
      <p:grpSpPr>
        <a:xfrm>
          <a:off x="0" y="0"/>
          <a:ext cx="0" cy="0"/>
          <a:chOff x="0" y="0"/>
          <a:chExt cx="0" cy="0"/>
        </a:xfrm>
      </p:grpSpPr>
      <p:sp>
        <p:nvSpPr>
          <p:cNvPr id="9" name="Tekstin paikkamerkki 12">
            <a:extLst>
              <a:ext uri="{FF2B5EF4-FFF2-40B4-BE49-F238E27FC236}">
                <a16:creationId xmlns:a16="http://schemas.microsoft.com/office/drawing/2014/main" id="{B08D2941-A7E5-4C26-B320-579010B602E5}"/>
              </a:ext>
            </a:extLst>
          </p:cNvPr>
          <p:cNvSpPr>
            <a:spLocks noGrp="1"/>
          </p:cNvSpPr>
          <p:nvPr>
            <p:ph type="body" sz="quarter" idx="12" hasCustomPrompt="1"/>
          </p:nvPr>
        </p:nvSpPr>
        <p:spPr>
          <a:xfrm>
            <a:off x="868018" y="4745772"/>
            <a:ext cx="7480852" cy="328033"/>
          </a:xfrm>
        </p:spPr>
        <p:txBody>
          <a:bodyPr>
            <a:normAutofit/>
          </a:bodyPr>
          <a:lstStyle>
            <a:lvl1pPr marL="0" indent="0">
              <a:buNone/>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fi-FI" dirty="0"/>
              <a:t>Luennoitsija</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0560" y="5137588"/>
            <a:ext cx="3190045" cy="1294153"/>
          </a:xfrm>
          <a:prstGeom prst="rect">
            <a:avLst/>
          </a:prstGeom>
        </p:spPr>
      </p:pic>
      <p:sp>
        <p:nvSpPr>
          <p:cNvPr id="4" name="Date Placeholder 3"/>
          <p:cNvSpPr>
            <a:spLocks noGrp="1"/>
          </p:cNvSpPr>
          <p:nvPr>
            <p:ph type="dt" sz="half" idx="13"/>
          </p:nvPr>
        </p:nvSpPr>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7.12.2024</a:t>
            </a:fld>
            <a:endParaRPr lang="fi-FI" dirty="0"/>
          </a:p>
        </p:txBody>
      </p:sp>
      <p:sp>
        <p:nvSpPr>
          <p:cNvPr id="5" name="Footer Placeholder 4"/>
          <p:cNvSpPr>
            <a:spLocks noGrp="1"/>
          </p:cNvSpPr>
          <p:nvPr>
            <p:ph type="ftr" sz="quarter" idx="14"/>
          </p:nvPr>
        </p:nvSpPr>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6" name="Slide Number Placeholder 5"/>
          <p:cNvSpPr>
            <a:spLocks noGrp="1"/>
          </p:cNvSpPr>
          <p:nvPr>
            <p:ph type="sldNum" sz="quarter" idx="15"/>
          </p:nvPr>
        </p:nvSpPr>
        <p:spPr>
          <a:xfrm>
            <a:off x="8804753"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0" name="Alaotsikko 2">
            <a:extLst>
              <a:ext uri="{FF2B5EF4-FFF2-40B4-BE49-F238E27FC236}">
                <a16:creationId xmlns:a16="http://schemas.microsoft.com/office/drawing/2014/main" id="{66072717-81C3-4F6B-9309-1674C171F521}"/>
              </a:ext>
            </a:extLst>
          </p:cNvPr>
          <p:cNvSpPr>
            <a:spLocks noGrp="1"/>
          </p:cNvSpPr>
          <p:nvPr>
            <p:ph type="subTitle" idx="1" hasCustomPrompt="1"/>
          </p:nvPr>
        </p:nvSpPr>
        <p:spPr>
          <a:xfrm>
            <a:off x="868018" y="3973860"/>
            <a:ext cx="7478692" cy="674339"/>
          </a:xfrm>
        </p:spPr>
        <p:txBody>
          <a:bodyPr>
            <a:normAutofit/>
          </a:bodyPr>
          <a:lstStyle>
            <a:lvl1pPr marL="0" indent="0" algn="l">
              <a:buNone/>
              <a:defRPr sz="2000" b="1"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Alaotsikko</a:t>
            </a:r>
          </a:p>
        </p:txBody>
      </p:sp>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tx1"/>
                </a:solidFill>
              </a:defRPr>
            </a:lvl1pPr>
          </a:lstStyle>
          <a:p>
            <a:r>
              <a:rPr lang="en-US"/>
              <a:t>Click to edit Master title style</a:t>
            </a:r>
            <a:endParaRPr lang="fi-FI" dirty="0"/>
          </a:p>
        </p:txBody>
      </p:sp>
    </p:spTree>
    <p:extLst>
      <p:ext uri="{BB962C8B-B14F-4D97-AF65-F5344CB8AC3E}">
        <p14:creationId xmlns:p14="http://schemas.microsoft.com/office/powerpoint/2010/main" val="3001481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nsi musta">
    <p:bg>
      <p:bgPr>
        <a:solidFill>
          <a:schemeClr val="tx2"/>
        </a:solidFill>
        <a:effectLst/>
      </p:bgPr>
    </p:bg>
    <p:spTree>
      <p:nvGrpSpPr>
        <p:cNvPr id="1" name=""/>
        <p:cNvGrpSpPr/>
        <p:nvPr/>
      </p:nvGrpSpPr>
      <p:grpSpPr>
        <a:xfrm>
          <a:off x="0" y="0"/>
          <a:ext cx="0" cy="0"/>
          <a:chOff x="0" y="0"/>
          <a:chExt cx="0" cy="0"/>
        </a:xfrm>
      </p:grpSpPr>
      <p:sp>
        <p:nvSpPr>
          <p:cNvPr id="13" name="Tekstin paikkamerkki 12">
            <a:extLst>
              <a:ext uri="{FF2B5EF4-FFF2-40B4-BE49-F238E27FC236}">
                <a16:creationId xmlns:a16="http://schemas.microsoft.com/office/drawing/2014/main" id="{889DA205-0B6C-45D6-91B2-25C1E2981B60}"/>
              </a:ext>
            </a:extLst>
          </p:cNvPr>
          <p:cNvSpPr>
            <a:spLocks noGrp="1"/>
          </p:cNvSpPr>
          <p:nvPr>
            <p:ph type="body" sz="quarter" idx="12" hasCustomPrompt="1"/>
          </p:nvPr>
        </p:nvSpPr>
        <p:spPr>
          <a:xfrm>
            <a:off x="868018" y="4745772"/>
            <a:ext cx="7478692" cy="327673"/>
          </a:xfrm>
        </p:spPr>
        <p:txBody>
          <a:bodyPr>
            <a:normAutofit/>
          </a:bodyPr>
          <a:lstStyle>
            <a:lvl1pPr marL="0" indent="0">
              <a:buNone/>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fi-FI" dirty="0"/>
              <a:t>Luennoitsija</a:t>
            </a:r>
          </a:p>
        </p:txBody>
      </p:sp>
      <mc:AlternateContent xmlns:mc="http://schemas.openxmlformats.org/markup-compatibility/2006" xmlns:p14="http://schemas.microsoft.com/office/powerpoint/2010/main">
        <mc:Choice Requires="p14">
          <p:contentPart p14:bwMode="auto" r:id="rId2">
            <p14:nvContentPartPr>
              <p14:cNvPr id="14" name="Käsinkirjoitus 13">
                <a:extLst>
                  <a:ext uri="{FF2B5EF4-FFF2-40B4-BE49-F238E27FC236}">
                    <a16:creationId xmlns:a16="http://schemas.microsoft.com/office/drawing/2014/main" id="{CEC5EDC0-A0E0-4F47-928F-B20B8076E634}"/>
                  </a:ext>
                </a:extLst>
              </p14:cNvPr>
              <p14:cNvContentPartPr/>
              <p14:nvPr userDrawn="1"/>
            </p14:nvContentPartPr>
            <p14:xfrm>
              <a:off x="2731856" y="4694400"/>
              <a:ext cx="11520" cy="360"/>
            </p14:xfrm>
          </p:contentPart>
        </mc:Choice>
        <mc:Fallback xmlns="">
          <p:pic>
            <p:nvPicPr>
              <p:cNvPr id="14" name="Käsinkirjoitus 13">
                <a:extLst>
                  <a:ext uri="{FF2B5EF4-FFF2-40B4-BE49-F238E27FC236}">
                    <a16:creationId xmlns:a16="http://schemas.microsoft.com/office/drawing/2014/main" id="{CEC5EDC0-A0E0-4F47-928F-B20B8076E634}"/>
                  </a:ext>
                </a:extLst>
              </p:cNvPr>
              <p:cNvPicPr/>
              <p:nvPr/>
            </p:nvPicPr>
            <p:blipFill>
              <a:blip r:embed="rId4"/>
              <a:stretch>
                <a:fillRect/>
              </a:stretch>
            </p:blipFill>
            <p:spPr>
              <a:xfrm>
                <a:off x="2722496" y="4685040"/>
                <a:ext cx="3024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Käsinkirjoitus 14">
                <a:extLst>
                  <a:ext uri="{FF2B5EF4-FFF2-40B4-BE49-F238E27FC236}">
                    <a16:creationId xmlns:a16="http://schemas.microsoft.com/office/drawing/2014/main" id="{469EDAD8-DE64-4AA1-99EB-7E6A49453D5D}"/>
                  </a:ext>
                </a:extLst>
              </p14:cNvPr>
              <p14:cNvContentPartPr/>
              <p14:nvPr userDrawn="1"/>
            </p14:nvContentPartPr>
            <p14:xfrm>
              <a:off x="2642576" y="4739040"/>
              <a:ext cx="360" cy="360"/>
            </p14:xfrm>
          </p:contentPart>
        </mc:Choice>
        <mc:Fallback xmlns="">
          <p:pic>
            <p:nvPicPr>
              <p:cNvPr id="15" name="Käsinkirjoitus 14">
                <a:extLst>
                  <a:ext uri="{FF2B5EF4-FFF2-40B4-BE49-F238E27FC236}">
                    <a16:creationId xmlns:a16="http://schemas.microsoft.com/office/drawing/2014/main" id="{469EDAD8-DE64-4AA1-99EB-7E6A49453D5D}"/>
                  </a:ext>
                </a:extLst>
              </p:cNvPr>
              <p:cNvPicPr/>
              <p:nvPr/>
            </p:nvPicPr>
            <p:blipFill>
              <a:blip r:embed="rId6"/>
              <a:stretch>
                <a:fillRect/>
              </a:stretch>
            </p:blipFill>
            <p:spPr>
              <a:xfrm>
                <a:off x="2633936" y="4730400"/>
                <a:ext cx="18000" cy="18000"/>
              </a:xfrm>
              <a:prstGeom prst="rect">
                <a:avLst/>
              </a:prstGeom>
            </p:spPr>
          </p:pic>
        </mc:Fallback>
      </mc:AlternateContent>
      <p:pic>
        <p:nvPicPr>
          <p:cNvPr id="8" name="Picture 7"/>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669366" y="5137588"/>
            <a:ext cx="3192434" cy="1294153"/>
          </a:xfrm>
          <a:prstGeom prst="rect">
            <a:avLst/>
          </a:prstGeom>
        </p:spPr>
      </p:pic>
      <p:sp>
        <p:nvSpPr>
          <p:cNvPr id="17" name="Date Placeholder 3"/>
          <p:cNvSpPr>
            <a:spLocks noGrp="1"/>
          </p:cNvSpPr>
          <p:nvPr>
            <p:ph type="dt" sz="half" idx="13"/>
          </p:nvPr>
        </p:nvSpPr>
        <p:spPr>
          <a:xfrm>
            <a:off x="838200"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45440BC-9B28-4ACE-B7B8-D3C83187B980}" type="datetimeFigureOut">
              <a:rPr lang="fi-FI" smtClean="0"/>
              <a:pPr/>
              <a:t>7.12.2024</a:t>
            </a:fld>
            <a:endParaRPr lang="fi-FI" dirty="0"/>
          </a:p>
        </p:txBody>
      </p:sp>
      <p:sp>
        <p:nvSpPr>
          <p:cNvPr id="18" name="Footer Placeholder 4"/>
          <p:cNvSpPr>
            <a:spLocks noGrp="1"/>
          </p:cNvSpPr>
          <p:nvPr>
            <p:ph type="ftr" sz="quarter" idx="14"/>
          </p:nvPr>
        </p:nvSpPr>
        <p:spPr>
          <a:xfrm>
            <a:off x="4038600" y="6356350"/>
            <a:ext cx="41148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endParaRPr lang="fi-FI" dirty="0"/>
          </a:p>
        </p:txBody>
      </p:sp>
      <p:sp>
        <p:nvSpPr>
          <p:cNvPr id="19" name="Slide Number Placeholder 5"/>
          <p:cNvSpPr>
            <a:spLocks noGrp="1"/>
          </p:cNvSpPr>
          <p:nvPr>
            <p:ph type="sldNum" sz="quarter" idx="15"/>
          </p:nvPr>
        </p:nvSpPr>
        <p:spPr>
          <a:xfrm>
            <a:off x="8804753"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20" name="Alaotsikko 2">
            <a:extLst>
              <a:ext uri="{FF2B5EF4-FFF2-40B4-BE49-F238E27FC236}">
                <a16:creationId xmlns:a16="http://schemas.microsoft.com/office/drawing/2014/main" id="{66072717-81C3-4F6B-9309-1674C171F521}"/>
              </a:ext>
            </a:extLst>
          </p:cNvPr>
          <p:cNvSpPr>
            <a:spLocks noGrp="1"/>
          </p:cNvSpPr>
          <p:nvPr>
            <p:ph type="subTitle" idx="1" hasCustomPrompt="1"/>
          </p:nvPr>
        </p:nvSpPr>
        <p:spPr>
          <a:xfrm>
            <a:off x="868018" y="3973860"/>
            <a:ext cx="7478692" cy="674339"/>
          </a:xfrm>
        </p:spPr>
        <p:txBody>
          <a:bodyPr>
            <a:normAutofit/>
          </a:bodyPr>
          <a:lstStyle>
            <a:lvl1pPr marL="0" indent="0" algn="l">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Alaotsikko</a:t>
            </a:r>
          </a:p>
        </p:txBody>
      </p:sp>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bg1"/>
                </a:solidFill>
              </a:defRPr>
            </a:lvl1pPr>
          </a:lstStyle>
          <a:p>
            <a:r>
              <a:rPr lang="en-US"/>
              <a:t>Click to edit Master title style</a:t>
            </a:r>
            <a:endParaRPr lang="fi-FI" dirty="0"/>
          </a:p>
        </p:txBody>
      </p:sp>
    </p:spTree>
    <p:extLst>
      <p:ext uri="{BB962C8B-B14F-4D97-AF65-F5344CB8AC3E}">
        <p14:creationId xmlns:p14="http://schemas.microsoft.com/office/powerpoint/2010/main" val="1134431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nsi violetti">
    <p:bg>
      <p:bgPr>
        <a:solidFill>
          <a:schemeClr val="accent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bg1"/>
                </a:solidFill>
              </a:defRPr>
            </a:lvl1pPr>
          </a:lstStyle>
          <a:p>
            <a:r>
              <a:rPr lang="en-US"/>
              <a:t>Click to edit Master title style</a:t>
            </a:r>
            <a:endParaRPr lang="fi-FI" dirty="0"/>
          </a:p>
        </p:txBody>
      </p:sp>
      <p:sp>
        <p:nvSpPr>
          <p:cNvPr id="3"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8" y="3973860"/>
            <a:ext cx="7478692" cy="674339"/>
          </a:xfrm>
        </p:spPr>
        <p:txBody>
          <a:bodyPr>
            <a:normAutofit/>
          </a:bodyPr>
          <a:lstStyle>
            <a:lvl1pPr marL="0" indent="0" algn="l">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3"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868018" y="4745772"/>
            <a:ext cx="7478692" cy="327673"/>
          </a:xfrm>
        </p:spPr>
        <p:txBody>
          <a:bodyPr>
            <a:normAutofit/>
          </a:bodyPr>
          <a:lstStyle>
            <a:lvl1pPr marL="0" indent="0">
              <a:buNone/>
              <a:defRPr sz="1600">
                <a:solidFill>
                  <a:schemeClr val="tx1"/>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69366" y="5137588"/>
            <a:ext cx="3192434" cy="1294153"/>
          </a:xfrm>
          <a:prstGeom prst="rect">
            <a:avLst/>
          </a:prstGeom>
        </p:spPr>
      </p:pic>
      <p:sp>
        <p:nvSpPr>
          <p:cNvPr id="8" name="Date Placeholder 3"/>
          <p:cNvSpPr>
            <a:spLocks noGrp="1"/>
          </p:cNvSpPr>
          <p:nvPr>
            <p:ph type="dt" sz="half" idx="13"/>
          </p:nvPr>
        </p:nvSpPr>
        <p:spPr>
          <a:xfrm>
            <a:off x="838200"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45440BC-9B28-4ACE-B7B8-D3C83187B980}" type="datetimeFigureOut">
              <a:rPr lang="fi-FI" smtClean="0"/>
              <a:pPr/>
              <a:t>7.12.2024</a:t>
            </a:fld>
            <a:endParaRPr lang="fi-FI" dirty="0"/>
          </a:p>
        </p:txBody>
      </p:sp>
      <p:sp>
        <p:nvSpPr>
          <p:cNvPr id="9" name="Footer Placeholder 4"/>
          <p:cNvSpPr>
            <a:spLocks noGrp="1"/>
          </p:cNvSpPr>
          <p:nvPr>
            <p:ph type="ftr" sz="quarter" idx="14"/>
          </p:nvPr>
        </p:nvSpPr>
        <p:spPr>
          <a:xfrm>
            <a:off x="4038600" y="6356350"/>
            <a:ext cx="41148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endParaRPr lang="fi-FI" dirty="0"/>
          </a:p>
        </p:txBody>
      </p:sp>
      <p:sp>
        <p:nvSpPr>
          <p:cNvPr id="10" name="Slide Number Placeholder 5"/>
          <p:cNvSpPr>
            <a:spLocks noGrp="1"/>
          </p:cNvSpPr>
          <p:nvPr>
            <p:ph type="sldNum" sz="quarter" idx="15"/>
          </p:nvPr>
        </p:nvSpPr>
        <p:spPr>
          <a:xfrm>
            <a:off x="8804753"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Tree>
    <p:extLst>
      <p:ext uri="{BB962C8B-B14F-4D97-AF65-F5344CB8AC3E}">
        <p14:creationId xmlns:p14="http://schemas.microsoft.com/office/powerpoint/2010/main" val="430000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 valkoinen">
    <p:spTree>
      <p:nvGrpSpPr>
        <p:cNvPr id="1" name=""/>
        <p:cNvGrpSpPr/>
        <p:nvPr/>
      </p:nvGrpSpPr>
      <p:grpSpPr>
        <a:xfrm>
          <a:off x="0" y="0"/>
          <a:ext cx="0" cy="0"/>
          <a:chOff x="0" y="0"/>
          <a:chExt cx="0" cy="0"/>
        </a:xfrm>
      </p:grpSpPr>
      <p:sp>
        <p:nvSpPr>
          <p:cNvPr id="6"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10145029" cy="40698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17630" y="5895474"/>
            <a:ext cx="2374370" cy="962525"/>
          </a:xfrm>
          <a:prstGeom prst="rect">
            <a:avLst/>
          </a:prstGeom>
        </p:spPr>
      </p:pic>
      <p:sp>
        <p:nvSpPr>
          <p:cNvPr id="9" name="Title 3"/>
          <p:cNvSpPr>
            <a:spLocks noGrp="1"/>
          </p:cNvSpPr>
          <p:nvPr>
            <p:ph type="title"/>
          </p:nvPr>
        </p:nvSpPr>
        <p:spPr>
          <a:xfrm>
            <a:off x="1078028" y="438150"/>
            <a:ext cx="10145029" cy="1252538"/>
          </a:xfrm>
        </p:spPr>
        <p:txBody>
          <a:bodyPr anchor="b" anchorCtr="0"/>
          <a:lstStyle/>
          <a:p>
            <a:r>
              <a:rPr lang="en-US"/>
              <a:t>Click to edit Master title style</a:t>
            </a:r>
            <a:endParaRPr lang="fi-FI" dirty="0"/>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7.12.2024</a:t>
            </a:fld>
            <a:endParaRPr lang="fi-FI" dirty="0"/>
          </a:p>
        </p:txBody>
      </p:sp>
      <p:sp>
        <p:nvSpPr>
          <p:cNvPr id="11"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2"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Tree>
    <p:extLst>
      <p:ext uri="{BB962C8B-B14F-4D97-AF65-F5344CB8AC3E}">
        <p14:creationId xmlns:p14="http://schemas.microsoft.com/office/powerpoint/2010/main" val="3940020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musta">
    <p:bg>
      <p:bgRef idx="1001">
        <a:schemeClr val="bg1"/>
      </p:bgRef>
    </p:bg>
    <p:spTree>
      <p:nvGrpSpPr>
        <p:cNvPr id="1" name=""/>
        <p:cNvGrpSpPr/>
        <p:nvPr/>
      </p:nvGrpSpPr>
      <p:grpSpPr>
        <a:xfrm>
          <a:off x="0" y="0"/>
          <a:ext cx="0" cy="0"/>
          <a:chOff x="0" y="0"/>
          <a:chExt cx="0" cy="0"/>
        </a:xfrm>
      </p:grpSpPr>
      <p:sp>
        <p:nvSpPr>
          <p:cNvPr id="6" name="Date Placeholder 3"/>
          <p:cNvSpPr>
            <a:spLocks noGrp="1"/>
          </p:cNvSpPr>
          <p:nvPr>
            <p:ph type="dt" sz="half" idx="13"/>
          </p:nvPr>
        </p:nvSpPr>
        <p:spPr>
          <a:xfrm>
            <a:off x="1078028" y="6356350"/>
            <a:ext cx="2743200"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fld id="{D45440BC-9B28-4ACE-B7B8-D3C83187B980}" type="datetimeFigureOut">
              <a:rPr lang="fi-FI" smtClean="0"/>
              <a:pPr/>
              <a:t>7.12.2024</a:t>
            </a:fld>
            <a:endParaRPr lang="fi-FI" dirty="0"/>
          </a:p>
        </p:txBody>
      </p:sp>
      <p:sp>
        <p:nvSpPr>
          <p:cNvPr id="7" name="Footer Placeholder 4"/>
          <p:cNvSpPr>
            <a:spLocks noGrp="1"/>
          </p:cNvSpPr>
          <p:nvPr>
            <p:ph type="ftr" sz="quarter" idx="14"/>
          </p:nvPr>
        </p:nvSpPr>
        <p:spPr>
          <a:xfrm>
            <a:off x="4038600" y="6356350"/>
            <a:ext cx="4114800"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endParaRPr lang="fi-FI" dirty="0"/>
          </a:p>
        </p:txBody>
      </p:sp>
      <p:sp>
        <p:nvSpPr>
          <p:cNvPr id="8" name="Slide Number Placeholder 5"/>
          <p:cNvSpPr>
            <a:spLocks noGrp="1"/>
          </p:cNvSpPr>
          <p:nvPr>
            <p:ph type="sldNum" sz="quarter" idx="15"/>
          </p:nvPr>
        </p:nvSpPr>
        <p:spPr>
          <a:xfrm>
            <a:off x="8353129" y="6356350"/>
            <a:ext cx="1464501"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0"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10145029" cy="40698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11352" y="5895474"/>
            <a:ext cx="2380647" cy="962526"/>
          </a:xfrm>
          <a:prstGeom prst="rect">
            <a:avLst/>
          </a:prstGeom>
        </p:spPr>
      </p:pic>
      <p:sp>
        <p:nvSpPr>
          <p:cNvPr id="12" name="Title 3"/>
          <p:cNvSpPr>
            <a:spLocks noGrp="1"/>
          </p:cNvSpPr>
          <p:nvPr>
            <p:ph type="title"/>
          </p:nvPr>
        </p:nvSpPr>
        <p:spPr>
          <a:xfrm>
            <a:off x="1078028" y="438150"/>
            <a:ext cx="10145029" cy="1252538"/>
          </a:xfrm>
        </p:spPr>
        <p:txBody>
          <a:bodyPr anchor="b" anchorCtr="0"/>
          <a:lstStyle/>
          <a:p>
            <a:r>
              <a:rPr lang="en-US"/>
              <a:t>Click to edit Master title style</a:t>
            </a:r>
            <a:endParaRPr lang="fi-FI" dirty="0"/>
          </a:p>
        </p:txBody>
      </p:sp>
    </p:spTree>
    <p:extLst>
      <p:ext uri="{BB962C8B-B14F-4D97-AF65-F5344CB8AC3E}">
        <p14:creationId xmlns:p14="http://schemas.microsoft.com/office/powerpoint/2010/main" val="512046970"/>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ja kaksi palstaa">
    <p:spTree>
      <p:nvGrpSpPr>
        <p:cNvPr id="1" name=""/>
        <p:cNvGrpSpPr/>
        <p:nvPr/>
      </p:nvGrpSpPr>
      <p:grpSpPr>
        <a:xfrm>
          <a:off x="0" y="0"/>
          <a:ext cx="0" cy="0"/>
          <a:chOff x="0" y="0"/>
          <a:chExt cx="0" cy="0"/>
        </a:xfrm>
      </p:grpSpPr>
      <p:sp>
        <p:nvSpPr>
          <p:cNvPr id="12"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7.12.2024</a:t>
            </a:fld>
            <a:endParaRPr lang="fi-FI" dirty="0"/>
          </a:p>
        </p:txBody>
      </p:sp>
      <p:sp>
        <p:nvSpPr>
          <p:cNvPr id="13"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4"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6"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4932000" cy="40698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17" name="Sisällön paikkamerkki 2">
            <a:extLst>
              <a:ext uri="{FF2B5EF4-FFF2-40B4-BE49-F238E27FC236}">
                <a16:creationId xmlns:a16="http://schemas.microsoft.com/office/drawing/2014/main" id="{E252CC0E-D4C3-47CC-8F2E-90BE622B9EC9}"/>
              </a:ext>
            </a:extLst>
          </p:cNvPr>
          <p:cNvSpPr>
            <a:spLocks noGrp="1"/>
          </p:cNvSpPr>
          <p:nvPr>
            <p:ph idx="10"/>
          </p:nvPr>
        </p:nvSpPr>
        <p:spPr>
          <a:xfrm>
            <a:off x="6291057" y="1825625"/>
            <a:ext cx="4932000" cy="40698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18" name="Picture 1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17630" y="5895474"/>
            <a:ext cx="2374370" cy="962525"/>
          </a:xfrm>
          <a:prstGeom prst="rect">
            <a:avLst/>
          </a:prstGeom>
        </p:spPr>
      </p:pic>
      <p:sp>
        <p:nvSpPr>
          <p:cNvPr id="20" name="Title 3"/>
          <p:cNvSpPr>
            <a:spLocks noGrp="1"/>
          </p:cNvSpPr>
          <p:nvPr>
            <p:ph type="title"/>
          </p:nvPr>
        </p:nvSpPr>
        <p:spPr>
          <a:xfrm>
            <a:off x="1078028" y="438150"/>
            <a:ext cx="10145029" cy="1252538"/>
          </a:xfrm>
        </p:spPr>
        <p:txBody>
          <a:bodyPr anchor="b" anchorCtr="0"/>
          <a:lstStyle/>
          <a:p>
            <a:r>
              <a:rPr lang="en-US"/>
              <a:t>Click to edit Master title style</a:t>
            </a:r>
            <a:endParaRPr lang="fi-FI" dirty="0"/>
          </a:p>
        </p:txBody>
      </p:sp>
    </p:spTree>
    <p:extLst>
      <p:ext uri="{BB962C8B-B14F-4D97-AF65-F5344CB8AC3E}">
        <p14:creationId xmlns:p14="http://schemas.microsoft.com/office/powerpoint/2010/main" val="3365758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valkoine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17630" y="5895474"/>
            <a:ext cx="2374370" cy="962525"/>
          </a:xfrm>
          <a:prstGeom prst="rect">
            <a:avLst/>
          </a:prstGeom>
        </p:spPr>
      </p:pic>
      <p:sp>
        <p:nvSpPr>
          <p:cNvPr id="9" name="Title 3"/>
          <p:cNvSpPr>
            <a:spLocks noGrp="1"/>
          </p:cNvSpPr>
          <p:nvPr>
            <p:ph type="title"/>
          </p:nvPr>
        </p:nvSpPr>
        <p:spPr>
          <a:xfrm>
            <a:off x="1078028" y="438150"/>
            <a:ext cx="10145029" cy="1252538"/>
          </a:xfrm>
        </p:spPr>
        <p:txBody>
          <a:bodyPr anchor="b" anchorCtr="0"/>
          <a:lstStyle/>
          <a:p>
            <a:r>
              <a:rPr lang="en-US"/>
              <a:t>Click to edit Master title style</a:t>
            </a:r>
            <a:endParaRPr lang="fi-FI" dirty="0"/>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7.12.2024</a:t>
            </a:fld>
            <a:endParaRPr lang="fi-FI" dirty="0"/>
          </a:p>
        </p:txBody>
      </p:sp>
      <p:sp>
        <p:nvSpPr>
          <p:cNvPr id="11"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2"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Tree>
    <p:extLst>
      <p:ext uri="{BB962C8B-B14F-4D97-AF65-F5344CB8AC3E}">
        <p14:creationId xmlns:p14="http://schemas.microsoft.com/office/powerpoint/2010/main" val="1352838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17630" y="5895474"/>
            <a:ext cx="2374370" cy="962525"/>
          </a:xfrm>
          <a:prstGeom prst="rect">
            <a:avLst/>
          </a:prstGeom>
        </p:spPr>
      </p:pic>
      <p:sp>
        <p:nvSpPr>
          <p:cNvPr id="4" name="Footer Placeholder 3"/>
          <p:cNvSpPr>
            <a:spLocks noGrp="1"/>
          </p:cNvSpPr>
          <p:nvPr>
            <p:ph type="ftr" sz="quarter" idx="11"/>
          </p:nvPr>
        </p:nvSpPr>
        <p:spPr/>
        <p:txBody>
          <a:bodyPr/>
          <a:lstStyle>
            <a:lvl1pPr>
              <a:defRPr sz="1050"/>
            </a:lvl1pPr>
          </a:lstStyle>
          <a:p>
            <a:endParaRPr lang="fi-FI"/>
          </a:p>
        </p:txBody>
      </p:sp>
      <p:sp>
        <p:nvSpPr>
          <p:cNvPr id="5" name="Slide Number Placeholder 4"/>
          <p:cNvSpPr>
            <a:spLocks noGrp="1"/>
          </p:cNvSpPr>
          <p:nvPr>
            <p:ph type="sldNum" sz="quarter" idx="12"/>
          </p:nvPr>
        </p:nvSpPr>
        <p:spPr>
          <a:xfrm>
            <a:off x="8610600" y="6356350"/>
            <a:ext cx="1207030" cy="365125"/>
          </a:xfrm>
        </p:spPr>
        <p:txBody>
          <a:bodyPr/>
          <a:lstStyle>
            <a:lvl1pPr>
              <a:defRPr sz="1050"/>
            </a:lvl1pPr>
          </a:lstStyle>
          <a:p>
            <a:fld id="{D052F644-756C-4530-A69F-A71AB7A98F48}" type="slidenum">
              <a:rPr lang="fi-FI" smtClean="0"/>
              <a:pPr/>
              <a:t>‹#›</a:t>
            </a:fld>
            <a:endParaRPr lang="fi-FI"/>
          </a:p>
        </p:txBody>
      </p:sp>
      <p:sp>
        <p:nvSpPr>
          <p:cNvPr id="6"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7.12.2024</a:t>
            </a:fld>
            <a:endParaRPr lang="fi-FI" dirty="0"/>
          </a:p>
        </p:txBody>
      </p:sp>
    </p:spTree>
    <p:extLst>
      <p:ext uri="{BB962C8B-B14F-4D97-AF65-F5344CB8AC3E}">
        <p14:creationId xmlns:p14="http://schemas.microsoft.com/office/powerpoint/2010/main" val="349322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ja ingress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800999-EDA5-4B6B-8344-7EB1B35BAA9F}"/>
              </a:ext>
            </a:extLst>
          </p:cNvPr>
          <p:cNvSpPr>
            <a:spLocks noGrp="1"/>
          </p:cNvSpPr>
          <p:nvPr>
            <p:ph type="title"/>
          </p:nvPr>
        </p:nvSpPr>
        <p:spPr>
          <a:xfrm>
            <a:off x="547200" y="1673225"/>
            <a:ext cx="4780800" cy="3511550"/>
          </a:xfrm>
        </p:spPr>
        <p:txBody>
          <a:bodyPr>
            <a:normAutofit/>
          </a:bodyPr>
          <a:lstStyle>
            <a:lvl1pPr>
              <a:defRPr sz="5000" b="1"/>
            </a:lvl1pPr>
          </a:lstStyle>
          <a:p>
            <a:r>
              <a:rPr lang="en-US"/>
              <a:t>Click to edit Master title style</a:t>
            </a:r>
            <a:endParaRPr lang="fi-FI" dirty="0"/>
          </a:p>
        </p:txBody>
      </p:sp>
      <p:sp>
        <p:nvSpPr>
          <p:cNvPr id="6" name="Sisällön paikkamerkki 2">
            <a:extLst>
              <a:ext uri="{FF2B5EF4-FFF2-40B4-BE49-F238E27FC236}">
                <a16:creationId xmlns:a16="http://schemas.microsoft.com/office/drawing/2014/main" id="{E252CC0E-D4C3-47CC-8F2E-90BE622B9EC9}"/>
              </a:ext>
            </a:extLst>
          </p:cNvPr>
          <p:cNvSpPr>
            <a:spLocks noGrp="1"/>
          </p:cNvSpPr>
          <p:nvPr>
            <p:ph idx="10"/>
          </p:nvPr>
        </p:nvSpPr>
        <p:spPr>
          <a:xfrm>
            <a:off x="7272000" y="1227388"/>
            <a:ext cx="4534256" cy="4403224"/>
          </a:xfrm>
        </p:spPr>
        <p:txBody>
          <a:bodyPr anchor="ctr" anchorCtr="0">
            <a:normAutofit/>
          </a:bodyPr>
          <a:lstStyle>
            <a:lvl1pPr marL="0" indent="0">
              <a:buNone/>
              <a:defRPr sz="2400" b="1"/>
            </a:lvl1pPr>
          </a:lstStyle>
          <a:p>
            <a:pPr lvl="0"/>
            <a:r>
              <a:rPr lang="en-US"/>
              <a:t>Click to edit Master text styles</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17464" y="2075205"/>
            <a:ext cx="1757071" cy="2707589"/>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817630" y="5895474"/>
            <a:ext cx="2374370" cy="962525"/>
          </a:xfrm>
          <a:prstGeom prst="rect">
            <a:avLst/>
          </a:prstGeom>
        </p:spPr>
      </p:pic>
      <p:sp>
        <p:nvSpPr>
          <p:cNvPr id="8" name="Footer Placeholder 3"/>
          <p:cNvSpPr>
            <a:spLocks noGrp="1"/>
          </p:cNvSpPr>
          <p:nvPr>
            <p:ph type="ftr" sz="quarter" idx="11"/>
          </p:nvPr>
        </p:nvSpPr>
        <p:spPr>
          <a:xfrm>
            <a:off x="4038600" y="6356350"/>
            <a:ext cx="4114800" cy="365125"/>
          </a:xfrm>
        </p:spPr>
        <p:txBody>
          <a:bodyPr/>
          <a:lstStyle>
            <a:lvl1pPr>
              <a:defRPr sz="1050"/>
            </a:lvl1pPr>
          </a:lstStyle>
          <a:p>
            <a:endParaRPr lang="fi-FI"/>
          </a:p>
        </p:txBody>
      </p:sp>
      <p:sp>
        <p:nvSpPr>
          <p:cNvPr id="9" name="Slide Number Placeholder 4"/>
          <p:cNvSpPr>
            <a:spLocks noGrp="1"/>
          </p:cNvSpPr>
          <p:nvPr>
            <p:ph type="sldNum" sz="quarter" idx="12"/>
          </p:nvPr>
        </p:nvSpPr>
        <p:spPr>
          <a:xfrm>
            <a:off x="8610600" y="6356350"/>
            <a:ext cx="1207030" cy="365125"/>
          </a:xfrm>
        </p:spPr>
        <p:txBody>
          <a:bodyPr/>
          <a:lstStyle>
            <a:lvl1pPr>
              <a:defRPr sz="1050"/>
            </a:lvl1pPr>
          </a:lstStyle>
          <a:p>
            <a:fld id="{D052F644-756C-4530-A69F-A71AB7A98F48}" type="slidenum">
              <a:rPr lang="fi-FI" smtClean="0"/>
              <a:pPr/>
              <a:t>‹#›</a:t>
            </a:fld>
            <a:endParaRPr lang="fi-FI"/>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7.12.2024</a:t>
            </a:fld>
            <a:endParaRPr lang="fi-FI" dirty="0"/>
          </a:p>
        </p:txBody>
      </p:sp>
    </p:spTree>
    <p:extLst>
      <p:ext uri="{BB962C8B-B14F-4D97-AF65-F5344CB8AC3E}">
        <p14:creationId xmlns:p14="http://schemas.microsoft.com/office/powerpoint/2010/main" val="2633577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sältö ja kuva valkoinen">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6972300" y="0"/>
            <a:ext cx="5219700" cy="6858000"/>
          </a:xfrm>
        </p:spPr>
        <p:txBody>
          <a:bodyPr/>
          <a:lstStyle>
            <a:lvl1pPr marL="0" indent="0" algn="ctr">
              <a:buNone/>
              <a:defRPr/>
            </a:lvl1pPr>
          </a:lstStyle>
          <a:p>
            <a:r>
              <a:rPr lang="fi-FI" dirty="0"/>
              <a:t>Lisää kuva</a:t>
            </a:r>
          </a:p>
        </p:txBody>
      </p:sp>
      <p:sp>
        <p:nvSpPr>
          <p:cNvPr id="5" name="Text Placeholder 28"/>
          <p:cNvSpPr>
            <a:spLocks noGrp="1"/>
          </p:cNvSpPr>
          <p:nvPr>
            <p:ph type="body" sz="quarter" idx="19" hasCustomPrompt="1"/>
          </p:nvPr>
        </p:nvSpPr>
        <p:spPr>
          <a:xfrm rot="2700000">
            <a:off x="6722429" y="3215374"/>
            <a:ext cx="427255" cy="427255"/>
          </a:xfrm>
          <a:solidFill>
            <a:schemeClr val="bg2"/>
          </a:solidFill>
        </p:spPr>
        <p:txBody>
          <a:bodyPr>
            <a:noAutofit/>
          </a:bodyPr>
          <a:lstStyle>
            <a:lvl1pPr marL="0" indent="0">
              <a:buNone/>
              <a:defRPr sz="400">
                <a:solidFill>
                  <a:schemeClr val="bg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tx1"/>
                </a:solidFill>
              </a:defRPr>
            </a:lvl1pPr>
          </a:lstStyle>
          <a:p>
            <a:r>
              <a:rPr lang="en-US"/>
              <a:t>Click to edit Master title style</a:t>
            </a:r>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584354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ältö ja kuva - musta">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6972300" y="0"/>
            <a:ext cx="5219700" cy="6858000"/>
          </a:xfrm>
        </p:spPr>
        <p:txBody>
          <a:bodyPr/>
          <a:lstStyle>
            <a:lvl1pPr marL="0" indent="0" algn="ctr">
              <a:buNone/>
              <a:defRPr>
                <a:solidFill>
                  <a:schemeClr val="bg1"/>
                </a:solidFill>
              </a:defRPr>
            </a:lvl1pPr>
          </a:lstStyle>
          <a:p>
            <a:r>
              <a:rPr lang="fi-FI" dirty="0"/>
              <a:t>Lisää kuva</a:t>
            </a:r>
          </a:p>
        </p:txBody>
      </p:sp>
      <p:sp>
        <p:nvSpPr>
          <p:cNvPr id="5" name="Text Placeholder 28"/>
          <p:cNvSpPr>
            <a:spLocks noGrp="1"/>
          </p:cNvSpPr>
          <p:nvPr>
            <p:ph type="body" sz="quarter" idx="19" hasCustomPrompt="1"/>
          </p:nvPr>
        </p:nvSpPr>
        <p:spPr>
          <a:xfrm rot="2700000">
            <a:off x="6722429" y="3215374"/>
            <a:ext cx="427255" cy="427255"/>
          </a:xfrm>
          <a:solidFill>
            <a:schemeClr val="tx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r>
              <a:rPr lang="en-US"/>
              <a:t>Click to edit Master title style</a:t>
            </a:r>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675733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sältö ja kuva - vihreä">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6967800" y="0"/>
            <a:ext cx="5219700" cy="6858000"/>
          </a:xfrm>
        </p:spPr>
        <p:txBody>
          <a:bodyPr/>
          <a:lstStyle>
            <a:lvl1pPr marL="0" indent="0" algn="ctr">
              <a:buNone/>
              <a:defRPr>
                <a:solidFill>
                  <a:schemeClr val="bg1"/>
                </a:solidFill>
              </a:defRPr>
            </a:lvl1pPr>
          </a:lstStyle>
          <a:p>
            <a:r>
              <a:rPr lang="fi-FI" dirty="0"/>
              <a:t>Lisää kuva</a:t>
            </a:r>
          </a:p>
        </p:txBody>
      </p:sp>
      <p:sp>
        <p:nvSpPr>
          <p:cNvPr id="5" name="Text Placeholder 28"/>
          <p:cNvSpPr>
            <a:spLocks noGrp="1"/>
          </p:cNvSpPr>
          <p:nvPr>
            <p:ph type="body" sz="quarter" idx="19" hasCustomPrompt="1"/>
          </p:nvPr>
        </p:nvSpPr>
        <p:spPr>
          <a:xfrm rot="2700000">
            <a:off x="6722429" y="3215374"/>
            <a:ext cx="427255" cy="427255"/>
          </a:xfrm>
          <a:solidFill>
            <a:schemeClr val="accent3"/>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r>
              <a:rPr lang="en-US"/>
              <a:t>Click to edit Master title style</a:t>
            </a:r>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666770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 ja kuva - violetti">
    <p:bg>
      <p:bgPr>
        <a:solidFill>
          <a:schemeClr val="accent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6972300" y="0"/>
            <a:ext cx="5219700" cy="6858000"/>
          </a:xfrm>
        </p:spPr>
        <p:txBody>
          <a:bodyPr/>
          <a:lstStyle>
            <a:lvl1pPr marL="0" indent="0" algn="ctr">
              <a:buNone/>
              <a:defRPr>
                <a:solidFill>
                  <a:schemeClr val="bg1"/>
                </a:solidFill>
              </a:defRPr>
            </a:lvl1pPr>
          </a:lstStyle>
          <a:p>
            <a:r>
              <a:rPr lang="fi-FI" dirty="0"/>
              <a:t>Lisää kuva</a:t>
            </a:r>
          </a:p>
        </p:txBody>
      </p:sp>
      <p:sp>
        <p:nvSpPr>
          <p:cNvPr id="5" name="Text Placeholder 28"/>
          <p:cNvSpPr>
            <a:spLocks noGrp="1"/>
          </p:cNvSpPr>
          <p:nvPr>
            <p:ph type="body" sz="quarter" idx="19" hasCustomPrompt="1"/>
          </p:nvPr>
        </p:nvSpPr>
        <p:spPr>
          <a:xfrm rot="2700000">
            <a:off x="6722429" y="3215374"/>
            <a:ext cx="427255" cy="427255"/>
          </a:xfrm>
          <a:solidFill>
            <a:schemeClr val="accent2"/>
          </a:solidFill>
        </p:spPr>
        <p:txBody>
          <a:bodyPr>
            <a:noAutofit/>
          </a:bodyPr>
          <a:lstStyle>
            <a:lvl1pPr marL="0" indent="0">
              <a:buNone/>
              <a:defRPr sz="400">
                <a:solidFill>
                  <a:schemeClr val="accent2"/>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r>
              <a:rPr lang="en-US"/>
              <a:t>Click to edit Master title style</a:t>
            </a:r>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899803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 ja kuva - turkoosi">
    <p:bg>
      <p:bgPr>
        <a:solidFill>
          <a:schemeClr val="accent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6972300" y="0"/>
            <a:ext cx="5219700" cy="6858000"/>
          </a:xfrm>
        </p:spPr>
        <p:txBody>
          <a:bodyPr/>
          <a:lstStyle>
            <a:lvl1pPr marL="0" indent="0" algn="ctr">
              <a:buNone/>
              <a:defRPr/>
            </a:lvl1pPr>
          </a:lstStyle>
          <a:p>
            <a:r>
              <a:rPr lang="fi-FI" dirty="0"/>
              <a:t>Lisää kuva</a:t>
            </a:r>
          </a:p>
        </p:txBody>
      </p:sp>
      <p:sp>
        <p:nvSpPr>
          <p:cNvPr id="5" name="Text Placeholder 28"/>
          <p:cNvSpPr>
            <a:spLocks noGrp="1"/>
          </p:cNvSpPr>
          <p:nvPr>
            <p:ph type="body" sz="quarter" idx="19" hasCustomPrompt="1"/>
          </p:nvPr>
        </p:nvSpPr>
        <p:spPr>
          <a:xfrm rot="2700000">
            <a:off x="6722429" y="3215374"/>
            <a:ext cx="427255" cy="427255"/>
          </a:xfrm>
          <a:solidFill>
            <a:schemeClr val="accent1"/>
          </a:solidFill>
        </p:spPr>
        <p:txBody>
          <a:bodyPr>
            <a:noAutofit/>
          </a:bodyPr>
          <a:lstStyle>
            <a:lvl1pPr marL="0" indent="0">
              <a:buNone/>
              <a:defRPr sz="400">
                <a:solidFill>
                  <a:schemeClr val="accent2"/>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r>
              <a:rPr lang="en-US"/>
              <a:t>Click to edit Master title style</a:t>
            </a:r>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883637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 ja kuva - punainen">
    <p:bg>
      <p:bgPr>
        <a:solidFill>
          <a:schemeClr val="accent4"/>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6972300" y="0"/>
            <a:ext cx="5219700" cy="6858000"/>
          </a:xfrm>
        </p:spPr>
        <p:txBody>
          <a:bodyPr/>
          <a:lstStyle>
            <a:lvl1pPr marL="0" indent="0" algn="ctr">
              <a:buNone/>
              <a:defRPr/>
            </a:lvl1pPr>
          </a:lstStyle>
          <a:p>
            <a:r>
              <a:rPr lang="fi-FI" dirty="0"/>
              <a:t>Lisää kuva</a:t>
            </a:r>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accent4"/>
          </a:solidFill>
        </p:spPr>
        <p:txBody>
          <a:bodyPr>
            <a:noAutofit/>
          </a:bodyPr>
          <a:lstStyle>
            <a:lvl1pPr marL="0" indent="0">
              <a:buNone/>
              <a:defRPr sz="400">
                <a:solidFill>
                  <a:schemeClr val="accent4"/>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Tree>
    <p:extLst>
      <p:ext uri="{BB962C8B-B14F-4D97-AF65-F5344CB8AC3E}">
        <p14:creationId xmlns:p14="http://schemas.microsoft.com/office/powerpoint/2010/main" val="57669459"/>
      </p:ext>
    </p:extLst>
  </p:cSld>
  <p:clrMapOvr>
    <a:masterClrMapping/>
  </p:clrMapOvr>
  <p:extLst>
    <p:ext uri="{DCECCB84-F9BA-43D5-87BE-67443E8EF086}">
      <p15:sldGuideLst xmlns:p15="http://schemas.microsoft.com/office/powerpoint/2012/main">
        <p15:guide id="1" orient="horz" pos="1026"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uva ja sisältö - musta">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0" y="0"/>
            <a:ext cx="5219700" cy="6858000"/>
          </a:xfrm>
        </p:spPr>
        <p:txBody>
          <a:bodyPr/>
          <a:lstStyle>
            <a:lvl1pPr marL="0" indent="0" algn="ctr">
              <a:buNone/>
              <a:defRPr>
                <a:solidFill>
                  <a:schemeClr val="bg1"/>
                </a:solidFill>
              </a:defRPr>
            </a:lvl1pPr>
          </a:lstStyle>
          <a:p>
            <a:r>
              <a:rPr lang="fi-FI" dirty="0"/>
              <a:t>Lisää kuva</a:t>
            </a:r>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bg1"/>
                </a:solidFill>
              </a:defRPr>
            </a:lvl1p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28"/>
          <p:cNvSpPr>
            <a:spLocks noGrp="1"/>
          </p:cNvSpPr>
          <p:nvPr>
            <p:ph type="body" sz="quarter" idx="19" hasCustomPrompt="1"/>
          </p:nvPr>
        </p:nvSpPr>
        <p:spPr>
          <a:xfrm rot="2700000">
            <a:off x="5024861" y="3215374"/>
            <a:ext cx="427255" cy="427255"/>
          </a:xfrm>
          <a:solidFill>
            <a:schemeClr val="tx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11352" y="5895474"/>
            <a:ext cx="2380647" cy="962526"/>
          </a:xfrm>
          <a:prstGeom prst="rect">
            <a:avLst/>
          </a:prstGeom>
        </p:spPr>
      </p:pic>
    </p:spTree>
    <p:extLst>
      <p:ext uri="{BB962C8B-B14F-4D97-AF65-F5344CB8AC3E}">
        <p14:creationId xmlns:p14="http://schemas.microsoft.com/office/powerpoint/2010/main" val="3014047359"/>
      </p:ext>
    </p:extLst>
  </p:cSld>
  <p:clrMapOvr>
    <a:masterClrMapping/>
  </p:clrMapOvr>
  <p:extLst>
    <p:ext uri="{DCECCB84-F9BA-43D5-87BE-67443E8EF086}">
      <p15:sldGuideLst xmlns:p15="http://schemas.microsoft.com/office/powerpoint/2012/main">
        <p15:guide id="1" orient="horz" pos="1026"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uva ja sisältö - valkoinen">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0" y="0"/>
            <a:ext cx="5219700" cy="6858000"/>
          </a:xfrm>
        </p:spPr>
        <p:txBody>
          <a:bodyPr/>
          <a:lstStyle>
            <a:lvl1pPr marL="0" indent="0" algn="ctr">
              <a:buNone/>
              <a:defRPr>
                <a:solidFill>
                  <a:schemeClr val="tx1"/>
                </a:solidFill>
              </a:defRPr>
            </a:lvl1pPr>
          </a:lstStyle>
          <a:p>
            <a:r>
              <a:rPr lang="fi-FI" dirty="0"/>
              <a:t>Lisää kuva</a:t>
            </a:r>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tx1"/>
                </a:solidFill>
              </a:defRPr>
            </a:lvl1p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28"/>
          <p:cNvSpPr>
            <a:spLocks noGrp="1"/>
          </p:cNvSpPr>
          <p:nvPr>
            <p:ph type="body" sz="quarter" idx="19" hasCustomPrompt="1"/>
          </p:nvPr>
        </p:nvSpPr>
        <p:spPr>
          <a:xfrm rot="2700000">
            <a:off x="5024861" y="3215374"/>
            <a:ext cx="427255" cy="427255"/>
          </a:xfrm>
          <a:solidFill>
            <a:schemeClr val="bg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11352" y="5895474"/>
            <a:ext cx="2380647" cy="962526"/>
          </a:xfrm>
          <a:prstGeom prst="rect">
            <a:avLst/>
          </a:prstGeom>
        </p:spPr>
      </p:pic>
    </p:spTree>
    <p:extLst>
      <p:ext uri="{BB962C8B-B14F-4D97-AF65-F5344CB8AC3E}">
        <p14:creationId xmlns:p14="http://schemas.microsoft.com/office/powerpoint/2010/main" val="2602356858"/>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uva ja sisältö - violetti">
    <p:bg>
      <p:bgPr>
        <a:solidFill>
          <a:schemeClr val="accent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0" y="0"/>
            <a:ext cx="5219700" cy="6858000"/>
          </a:xfrm>
        </p:spPr>
        <p:txBody>
          <a:bodyPr/>
          <a:lstStyle>
            <a:lvl1pPr marL="0" indent="0" algn="ctr">
              <a:buNone/>
              <a:defRPr>
                <a:solidFill>
                  <a:schemeClr val="bg1"/>
                </a:solidFill>
              </a:defRPr>
            </a:lvl1pPr>
          </a:lstStyle>
          <a:p>
            <a:r>
              <a:rPr lang="fi-FI" dirty="0"/>
              <a:t>Lisää kuva</a:t>
            </a:r>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bg1"/>
                </a:solidFill>
              </a:defRPr>
            </a:lvl1p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28"/>
          <p:cNvSpPr>
            <a:spLocks noGrp="1"/>
          </p:cNvSpPr>
          <p:nvPr>
            <p:ph type="body" sz="quarter" idx="19" hasCustomPrompt="1"/>
          </p:nvPr>
        </p:nvSpPr>
        <p:spPr>
          <a:xfrm rot="2700000">
            <a:off x="5024861" y="3215374"/>
            <a:ext cx="427255" cy="427255"/>
          </a:xfrm>
          <a:solidFill>
            <a:schemeClr val="accent2"/>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11352" y="5895474"/>
            <a:ext cx="2380647" cy="962526"/>
          </a:xfrm>
          <a:prstGeom prst="rect">
            <a:avLst/>
          </a:prstGeom>
        </p:spPr>
      </p:pic>
    </p:spTree>
    <p:extLst>
      <p:ext uri="{BB962C8B-B14F-4D97-AF65-F5344CB8AC3E}">
        <p14:creationId xmlns:p14="http://schemas.microsoft.com/office/powerpoint/2010/main" val="10162176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äliotsikko punainen">
    <p:bg>
      <p:bgPr>
        <a:solidFill>
          <a:schemeClr val="accent4"/>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E587F3-499A-4FFF-8E39-6F7431222FD4}"/>
              </a:ext>
            </a:extLst>
          </p:cNvPr>
          <p:cNvSpPr>
            <a:spLocks noGrp="1"/>
          </p:cNvSpPr>
          <p:nvPr>
            <p:ph type="title" hasCustomPrompt="1"/>
          </p:nvPr>
        </p:nvSpPr>
        <p:spPr>
          <a:xfrm>
            <a:off x="831850" y="924026"/>
            <a:ext cx="5264150" cy="1337911"/>
          </a:xfrm>
        </p:spPr>
        <p:txBody>
          <a:bodyPr anchor="t" anchorCtr="0">
            <a:normAutofit/>
          </a:bodyPr>
          <a:lstStyle>
            <a:lvl1pPr>
              <a:defRPr sz="4000">
                <a:solidFill>
                  <a:schemeClr val="bg1"/>
                </a:solidFill>
              </a:defRPr>
            </a:lvl1pPr>
          </a:lstStyle>
          <a:p>
            <a:r>
              <a:rPr lang="fi-FI" dirty="0"/>
              <a:t>Välilehden </a:t>
            </a:r>
            <a:br>
              <a:rPr lang="fi-FI" dirty="0"/>
            </a:br>
            <a:r>
              <a:rPr lang="fi-FI" dirty="0"/>
              <a:t>otsikko</a:t>
            </a: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11352" y="5895474"/>
            <a:ext cx="2380647" cy="962526"/>
          </a:xfrm>
          <a:prstGeom prst="rect">
            <a:avLst/>
          </a:prstGeom>
        </p:spPr>
      </p:pic>
    </p:spTree>
    <p:extLst>
      <p:ext uri="{BB962C8B-B14F-4D97-AF65-F5344CB8AC3E}">
        <p14:creationId xmlns:p14="http://schemas.microsoft.com/office/powerpoint/2010/main" val="1594660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äliotsikko vihreä">
    <p:bg>
      <p:bgPr>
        <a:solidFill>
          <a:schemeClr val="accent3"/>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E587F3-499A-4FFF-8E39-6F7431222FD4}"/>
              </a:ext>
            </a:extLst>
          </p:cNvPr>
          <p:cNvSpPr>
            <a:spLocks noGrp="1"/>
          </p:cNvSpPr>
          <p:nvPr>
            <p:ph type="title" hasCustomPrompt="1"/>
          </p:nvPr>
        </p:nvSpPr>
        <p:spPr>
          <a:xfrm>
            <a:off x="831850" y="924026"/>
            <a:ext cx="5264150" cy="1337911"/>
          </a:xfrm>
        </p:spPr>
        <p:txBody>
          <a:bodyPr anchor="t" anchorCtr="0">
            <a:normAutofit/>
          </a:bodyPr>
          <a:lstStyle>
            <a:lvl1pPr>
              <a:defRPr sz="4000">
                <a:solidFill>
                  <a:schemeClr val="bg1"/>
                </a:solidFill>
              </a:defRPr>
            </a:lvl1pPr>
          </a:lstStyle>
          <a:p>
            <a:r>
              <a:rPr lang="fi-FI" dirty="0"/>
              <a:t>Välilehden </a:t>
            </a:r>
            <a:br>
              <a:rPr lang="fi-FI" dirty="0"/>
            </a:br>
            <a:r>
              <a:rPr lang="fi-FI" dirty="0"/>
              <a:t>otsikko</a:t>
            </a: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11352" y="5895474"/>
            <a:ext cx="2380647" cy="962526"/>
          </a:xfrm>
          <a:prstGeom prst="rect">
            <a:avLst/>
          </a:prstGeom>
        </p:spPr>
      </p:pic>
    </p:spTree>
    <p:extLst>
      <p:ext uri="{BB962C8B-B14F-4D97-AF65-F5344CB8AC3E}">
        <p14:creationId xmlns:p14="http://schemas.microsoft.com/office/powerpoint/2010/main" val="3805609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äliotsikko violetti">
    <p:bg>
      <p:bgPr>
        <a:solidFill>
          <a:schemeClr val="accent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E587F3-499A-4FFF-8E39-6F7431222FD4}"/>
              </a:ext>
            </a:extLst>
          </p:cNvPr>
          <p:cNvSpPr>
            <a:spLocks noGrp="1"/>
          </p:cNvSpPr>
          <p:nvPr>
            <p:ph type="title" hasCustomPrompt="1"/>
          </p:nvPr>
        </p:nvSpPr>
        <p:spPr>
          <a:xfrm>
            <a:off x="831850" y="924026"/>
            <a:ext cx="5264150" cy="1337911"/>
          </a:xfrm>
        </p:spPr>
        <p:txBody>
          <a:bodyPr anchor="t" anchorCtr="0">
            <a:normAutofit/>
          </a:bodyPr>
          <a:lstStyle>
            <a:lvl1pPr>
              <a:defRPr sz="4000">
                <a:solidFill>
                  <a:schemeClr val="bg1"/>
                </a:solidFill>
              </a:defRPr>
            </a:lvl1pPr>
          </a:lstStyle>
          <a:p>
            <a:r>
              <a:rPr lang="fi-FI" dirty="0"/>
              <a:t>Välilehden </a:t>
            </a:r>
            <a:br>
              <a:rPr lang="fi-FI" dirty="0"/>
            </a:br>
            <a:r>
              <a:rPr lang="fi-FI" dirty="0"/>
              <a:t>otsikko</a:t>
            </a: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11352" y="5895474"/>
            <a:ext cx="2380647" cy="962526"/>
          </a:xfrm>
          <a:prstGeom prst="rect">
            <a:avLst/>
          </a:prstGeom>
        </p:spPr>
      </p:pic>
    </p:spTree>
    <p:extLst>
      <p:ext uri="{BB962C8B-B14F-4D97-AF65-F5344CB8AC3E}">
        <p14:creationId xmlns:p14="http://schemas.microsoft.com/office/powerpoint/2010/main" val="15145474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äliotsikko turkoosi">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E587F3-499A-4FFF-8E39-6F7431222FD4}"/>
              </a:ext>
            </a:extLst>
          </p:cNvPr>
          <p:cNvSpPr>
            <a:spLocks noGrp="1"/>
          </p:cNvSpPr>
          <p:nvPr>
            <p:ph type="title" hasCustomPrompt="1"/>
          </p:nvPr>
        </p:nvSpPr>
        <p:spPr>
          <a:xfrm>
            <a:off x="831850" y="924026"/>
            <a:ext cx="5264150" cy="1337911"/>
          </a:xfrm>
        </p:spPr>
        <p:txBody>
          <a:bodyPr anchor="t" anchorCtr="0">
            <a:normAutofit/>
          </a:bodyPr>
          <a:lstStyle>
            <a:lvl1pPr>
              <a:defRPr sz="4000">
                <a:solidFill>
                  <a:schemeClr val="bg1"/>
                </a:solidFill>
              </a:defRPr>
            </a:lvl1pPr>
          </a:lstStyle>
          <a:p>
            <a:r>
              <a:rPr lang="fi-FI" dirty="0"/>
              <a:t>Välilehden </a:t>
            </a:r>
            <a:br>
              <a:rPr lang="fi-FI" dirty="0"/>
            </a:br>
            <a:r>
              <a:rPr lang="fi-FI" dirty="0"/>
              <a:t>otsikko</a:t>
            </a: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11352" y="5895474"/>
            <a:ext cx="2380647" cy="962526"/>
          </a:xfrm>
          <a:prstGeom prst="rect">
            <a:avLst/>
          </a:prstGeom>
        </p:spPr>
      </p:pic>
    </p:spTree>
    <p:extLst>
      <p:ext uri="{BB962C8B-B14F-4D97-AF65-F5344CB8AC3E}">
        <p14:creationId xmlns:p14="http://schemas.microsoft.com/office/powerpoint/2010/main" val="13710643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iitos - musta">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98109" y="2254251"/>
            <a:ext cx="5795784" cy="2349500"/>
          </a:xfrm>
          <a:prstGeom prst="rect">
            <a:avLst/>
          </a:prstGeom>
        </p:spPr>
      </p:pic>
      <p:sp>
        <p:nvSpPr>
          <p:cNvPr id="4"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2355574" y="4831894"/>
            <a:ext cx="7480852" cy="505672"/>
          </a:xfrm>
        </p:spPr>
        <p:txBody>
          <a:bodyPr>
            <a:normAutofit/>
          </a:bodyPr>
          <a:lstStyle>
            <a:lvl1pPr marL="0" indent="0" algn="ctr">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5"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2356654" y="5491071"/>
            <a:ext cx="7478692" cy="327673"/>
          </a:xfrm>
        </p:spPr>
        <p:txBody>
          <a:bodyPr>
            <a:normAutofit/>
          </a:bodyPr>
          <a:lstStyle>
            <a:lvl1pPr marL="0" indent="0" algn="ctr">
              <a:buNone/>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13939167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iitos - violetti">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98109" y="2254251"/>
            <a:ext cx="5795784" cy="2349500"/>
          </a:xfrm>
          <a:prstGeom prst="rect">
            <a:avLst/>
          </a:prstGeom>
        </p:spPr>
      </p:pic>
      <p:sp>
        <p:nvSpPr>
          <p:cNvPr id="4"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2355574" y="4831894"/>
            <a:ext cx="7480852" cy="505672"/>
          </a:xfrm>
        </p:spPr>
        <p:txBody>
          <a:bodyPr>
            <a:normAutofit/>
          </a:bodyPr>
          <a:lstStyle>
            <a:lvl1pPr marL="0" indent="0" algn="ctr">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5"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2356654" y="5491071"/>
            <a:ext cx="7478692" cy="327673"/>
          </a:xfrm>
        </p:spPr>
        <p:txBody>
          <a:bodyPr>
            <a:normAutofit/>
          </a:bodyPr>
          <a:lstStyle>
            <a:lvl1pPr marL="0" indent="0" algn="ctr">
              <a:buNone/>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1169875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Pelkkä otsikko">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65787"/>
            <a:ext cx="10957984" cy="1143000"/>
          </a:xfrm>
        </p:spPr>
        <p:txBody>
          <a:bodyPr>
            <a:normAutofit/>
          </a:bodyPr>
          <a:lstStyle>
            <a:lvl1pPr algn="l">
              <a:defRPr sz="4000">
                <a:solidFill>
                  <a:schemeClr val="tx1">
                    <a:lumMod val="65000"/>
                    <a:lumOff val="35000"/>
                  </a:schemeClr>
                </a:solidFill>
                <a:latin typeface="Arial Narrow" pitchFamily="34" charset="0"/>
              </a:defRPr>
            </a:lvl1pPr>
          </a:lstStyle>
          <a:p>
            <a:r>
              <a:rPr lang="en-US" noProof="0"/>
              <a:t>Click to edit Master title style</a:t>
            </a:r>
            <a:endParaRPr lang="fi-FI" noProof="0"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56374" y="6021288"/>
            <a:ext cx="2415121" cy="522566"/>
          </a:xfrm>
          <a:prstGeom prst="rect">
            <a:avLst/>
          </a:prstGeom>
        </p:spPr>
      </p:pic>
      <p:sp>
        <p:nvSpPr>
          <p:cNvPr id="3" name="Date Placeholder 2"/>
          <p:cNvSpPr>
            <a:spLocks noGrp="1"/>
          </p:cNvSpPr>
          <p:nvPr>
            <p:ph type="dt" sz="half" idx="10"/>
          </p:nvPr>
        </p:nvSpPr>
        <p:spPr/>
        <p:txBody>
          <a:bodyPr/>
          <a:lstStyle/>
          <a:p>
            <a:fld id="{325D181F-C6F6-447B-B058-818E58AA22D9}" type="datetimeFigureOut">
              <a:rPr lang="fi-FI" smtClean="0"/>
              <a:pPr/>
              <a:t>7.12.2024</a:t>
            </a:fld>
            <a:endParaRPr lang="fi-FI" dirty="0"/>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AAFCD85C-98BC-4660-BE49-0DC12FB6FFB3}" type="slidenum">
              <a:rPr lang="fi-FI" smtClean="0"/>
              <a:pPr/>
              <a:t>‹#›</a:t>
            </a:fld>
            <a:endParaRPr lang="fi-FI"/>
          </a:p>
        </p:txBody>
      </p:sp>
    </p:spTree>
    <p:extLst>
      <p:ext uri="{BB962C8B-B14F-4D97-AF65-F5344CB8AC3E}">
        <p14:creationId xmlns:p14="http://schemas.microsoft.com/office/powerpoint/2010/main" val="3871653690"/>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Otsikko ja 1 palsta">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65787"/>
            <a:ext cx="10957984" cy="1143000"/>
          </a:xfrm>
        </p:spPr>
        <p:txBody>
          <a:bodyPr>
            <a:normAutofit/>
          </a:bodyPr>
          <a:lstStyle>
            <a:lvl1pPr algn="l">
              <a:defRPr sz="4000">
                <a:solidFill>
                  <a:schemeClr val="tx1">
                    <a:lumMod val="65000"/>
                    <a:lumOff val="35000"/>
                  </a:schemeClr>
                </a:solidFill>
                <a:latin typeface="Arial Narrow" pitchFamily="34" charset="0"/>
              </a:defRPr>
            </a:lvl1pPr>
          </a:lstStyle>
          <a:p>
            <a:r>
              <a:rPr lang="en-US" noProof="0"/>
              <a:t>Click to edit Master title style</a:t>
            </a:r>
            <a:endParaRPr lang="fi-FI" noProof="0" dirty="0"/>
          </a:p>
        </p:txBody>
      </p:sp>
      <p:sp>
        <p:nvSpPr>
          <p:cNvPr id="5" name="Text Placeholder 3"/>
          <p:cNvSpPr>
            <a:spLocks noGrp="1"/>
          </p:cNvSpPr>
          <p:nvPr>
            <p:ph type="body" sz="quarter" idx="10"/>
          </p:nvPr>
        </p:nvSpPr>
        <p:spPr>
          <a:xfrm>
            <a:off x="623393" y="1796819"/>
            <a:ext cx="10944192" cy="4703465"/>
          </a:xfrm>
          <a:prstGeom prst="rect">
            <a:avLst/>
          </a:prstGeom>
        </p:spPr>
        <p:txBody>
          <a:bodyPr/>
          <a:lstStyle>
            <a:lvl1pPr marL="342900" indent="-342900">
              <a:buFont typeface="Arial" pitchFamily="34" charset="0"/>
              <a:buChar char="•"/>
              <a:defRPr sz="2400">
                <a:latin typeface="Arial Narrow" pitchFamily="34" charset="0"/>
              </a:defRPr>
            </a:lvl1pPr>
            <a:lvl2pPr marL="742950" indent="-285750">
              <a:buFont typeface="Arial" pitchFamily="34" charset="0"/>
              <a:buChar char="•"/>
              <a:defRPr sz="2000">
                <a:latin typeface="Arial Narrow" pitchFamily="34" charset="0"/>
              </a:defRPr>
            </a:lvl2pPr>
            <a:lvl3pPr marL="1143000" indent="-228600">
              <a:buFont typeface="Arial" pitchFamily="34" charset="0"/>
              <a:buChar char="•"/>
              <a:defRPr sz="2000">
                <a:latin typeface="Arial Narrow" pitchFamily="34" charset="0"/>
              </a:defRPr>
            </a:lvl3pPr>
            <a:lvl4pPr marL="1600200" indent="-228600">
              <a:buFont typeface="Arial" pitchFamily="34" charset="0"/>
              <a:buChar char="•"/>
              <a:defRPr sz="2000">
                <a:latin typeface="Arial Narrow" pitchFamily="34" charset="0"/>
              </a:defRPr>
            </a:lvl4pPr>
            <a:lvl5pPr marL="2057400" indent="-228600">
              <a:buFont typeface="Arial" pitchFamily="34" charset="0"/>
              <a:buChar char="•"/>
              <a:defRPr sz="2000">
                <a:latin typeface="Arial Narrow"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56374" y="6021288"/>
            <a:ext cx="2415121" cy="522566"/>
          </a:xfrm>
          <a:prstGeom prst="rect">
            <a:avLst/>
          </a:prstGeom>
        </p:spPr>
      </p:pic>
      <p:sp>
        <p:nvSpPr>
          <p:cNvPr id="3" name="Date Placeholder 2"/>
          <p:cNvSpPr>
            <a:spLocks noGrp="1"/>
          </p:cNvSpPr>
          <p:nvPr>
            <p:ph type="dt" sz="half" idx="11"/>
          </p:nvPr>
        </p:nvSpPr>
        <p:spPr/>
        <p:txBody>
          <a:bodyPr/>
          <a:lstStyle/>
          <a:p>
            <a:fld id="{325D181F-C6F6-447B-B058-818E58AA22D9}" type="datetimeFigureOut">
              <a:rPr lang="fi-FI" smtClean="0"/>
              <a:pPr/>
              <a:t>7.12.2024</a:t>
            </a:fld>
            <a:endParaRPr lang="fi-FI" dirty="0"/>
          </a:p>
        </p:txBody>
      </p:sp>
      <p:sp>
        <p:nvSpPr>
          <p:cNvPr id="4" name="Footer Placeholder 3"/>
          <p:cNvSpPr>
            <a:spLocks noGrp="1"/>
          </p:cNvSpPr>
          <p:nvPr>
            <p:ph type="ftr" sz="quarter" idx="12"/>
          </p:nvPr>
        </p:nvSpPr>
        <p:spPr/>
        <p:txBody>
          <a:bodyPr/>
          <a:lstStyle/>
          <a:p>
            <a:endParaRPr lang="fi-FI"/>
          </a:p>
        </p:txBody>
      </p:sp>
      <p:sp>
        <p:nvSpPr>
          <p:cNvPr id="7" name="Slide Number Placeholder 6"/>
          <p:cNvSpPr>
            <a:spLocks noGrp="1"/>
          </p:cNvSpPr>
          <p:nvPr>
            <p:ph type="sldNum" sz="quarter" idx="13"/>
          </p:nvPr>
        </p:nvSpPr>
        <p:spPr/>
        <p:txBody>
          <a:bodyPr/>
          <a:lstStyle/>
          <a:p>
            <a:fld id="{AAFCD85C-98BC-4660-BE49-0DC12FB6FFB3}" type="slidenum">
              <a:rPr lang="fi-FI" smtClean="0"/>
              <a:pPr/>
              <a:t>‹#›</a:t>
            </a:fld>
            <a:endParaRPr lang="fi-FI"/>
          </a:p>
        </p:txBody>
      </p:sp>
    </p:spTree>
    <p:extLst>
      <p:ext uri="{BB962C8B-B14F-4D97-AF65-F5344CB8AC3E}">
        <p14:creationId xmlns:p14="http://schemas.microsoft.com/office/powerpoint/2010/main" val="326250774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i-FI"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440BC-9B28-4ACE-B7B8-D3C83187B980}" type="datetimeFigureOut">
              <a:rPr lang="fi-FI" smtClean="0"/>
              <a:t>7.12.2024</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2F644-756C-4530-A69F-A71AB7A98F48}" type="slidenum">
              <a:rPr lang="fi-FI" smtClean="0"/>
              <a:t>‹#›</a:t>
            </a:fld>
            <a:endParaRPr lang="fi-FI"/>
          </a:p>
        </p:txBody>
      </p:sp>
    </p:spTree>
    <p:extLst>
      <p:ext uri="{BB962C8B-B14F-4D97-AF65-F5344CB8AC3E}">
        <p14:creationId xmlns:p14="http://schemas.microsoft.com/office/powerpoint/2010/main" val="315667327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79" r:id="rId7"/>
    <p:sldLayoutId id="2147483673" r:id="rId8"/>
    <p:sldLayoutId id="2147483666" r:id="rId9"/>
    <p:sldLayoutId id="2147483667" r:id="rId10"/>
    <p:sldLayoutId id="2147483668" r:id="rId11"/>
    <p:sldLayoutId id="2147483669" r:id="rId12"/>
    <p:sldLayoutId id="2147483670" r:id="rId13"/>
    <p:sldLayoutId id="2147483671" r:id="rId14"/>
    <p:sldLayoutId id="2147483672" r:id="rId15"/>
    <p:sldLayoutId id="2147483680" r:id="rId16"/>
    <p:sldLayoutId id="2147483682" r:id="rId17"/>
    <p:sldLayoutId id="2147483681" r:id="rId18"/>
    <p:sldLayoutId id="2147483674" r:id="rId19"/>
    <p:sldLayoutId id="2147483675" r:id="rId20"/>
    <p:sldLayoutId id="2147483676" r:id="rId21"/>
    <p:sldLayoutId id="2147483677" r:id="rId22"/>
    <p:sldLayoutId id="2147483678" r:id="rId23"/>
    <p:sldLayoutId id="2147483683" r:id="rId24"/>
    <p:sldLayoutId id="2147483684" r:id="rId25"/>
    <p:sldLayoutId id="2147483685" r:id="rId26"/>
  </p:sldLayoutIdLst>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rika.rasanen@utu.fi"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tif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3.tif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tif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5.tif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868018" y="4745772"/>
            <a:ext cx="9335348" cy="1041711"/>
          </a:xfrm>
        </p:spPr>
        <p:txBody>
          <a:bodyPr/>
          <a:lstStyle/>
          <a:p>
            <a:r>
              <a:rPr lang="fi-FI" dirty="0"/>
              <a:t>Marika Räsänen, </a:t>
            </a:r>
            <a:r>
              <a:rPr lang="fi-FI" dirty="0">
                <a:hlinkClick r:id="rId3"/>
              </a:rPr>
              <a:t>marika.rasanen@utu.fi</a:t>
            </a:r>
            <a:endParaRPr lang="fi-FI" dirty="0"/>
          </a:p>
          <a:p>
            <a:r>
              <a:rPr lang="fi-FI" dirty="0"/>
              <a:t>Academy </a:t>
            </a:r>
            <a:r>
              <a:rPr lang="fi-FI" dirty="0" err="1"/>
              <a:t>Research</a:t>
            </a:r>
            <a:r>
              <a:rPr lang="fi-FI" dirty="0"/>
              <a:t> </a:t>
            </a:r>
            <a:r>
              <a:rPr lang="fi-FI" dirty="0" err="1"/>
              <a:t>Fellow</a:t>
            </a:r>
            <a:r>
              <a:rPr lang="fi-FI" dirty="0"/>
              <a:t>, PI </a:t>
            </a:r>
            <a:r>
              <a:rPr lang="fi-FI" dirty="0" err="1"/>
              <a:t>the</a:t>
            </a:r>
            <a:r>
              <a:rPr lang="fi-FI" dirty="0"/>
              <a:t> </a:t>
            </a:r>
            <a:r>
              <a:rPr lang="fi-FI" dirty="0" err="1"/>
              <a:t>project</a:t>
            </a:r>
            <a:r>
              <a:rPr lang="fi-FI" dirty="0"/>
              <a:t> ”</a:t>
            </a:r>
            <a:r>
              <a:rPr lang="fi-FI" dirty="0" err="1"/>
              <a:t>Rethinking</a:t>
            </a:r>
            <a:r>
              <a:rPr lang="fi-FI" dirty="0"/>
              <a:t> </a:t>
            </a:r>
            <a:r>
              <a:rPr lang="fi-FI" dirty="0" err="1"/>
              <a:t>the</a:t>
            </a:r>
            <a:r>
              <a:rPr lang="fi-FI" dirty="0"/>
              <a:t> </a:t>
            </a:r>
            <a:r>
              <a:rPr lang="fi-FI" dirty="0" err="1"/>
              <a:t>Late</a:t>
            </a:r>
            <a:r>
              <a:rPr lang="fi-FI" dirty="0"/>
              <a:t> </a:t>
            </a:r>
            <a:r>
              <a:rPr lang="fi-FI" dirty="0" err="1"/>
              <a:t>Medieval</a:t>
            </a:r>
            <a:r>
              <a:rPr lang="fi-FI" dirty="0"/>
              <a:t> </a:t>
            </a:r>
            <a:r>
              <a:rPr lang="fi-FI" dirty="0" err="1"/>
              <a:t>Relic</a:t>
            </a:r>
            <a:r>
              <a:rPr lang="fi-FI" dirty="0"/>
              <a:t> (c. 1200–1550)”</a:t>
            </a:r>
          </a:p>
          <a:p>
            <a:r>
              <a:rPr lang="fi-FI" dirty="0" err="1"/>
              <a:t>Università</a:t>
            </a:r>
            <a:r>
              <a:rPr lang="fi-FI" dirty="0"/>
              <a:t> di Turku</a:t>
            </a:r>
          </a:p>
        </p:txBody>
      </p:sp>
      <p:sp>
        <p:nvSpPr>
          <p:cNvPr id="6" name="Subtitle 5"/>
          <p:cNvSpPr>
            <a:spLocks noGrp="1"/>
          </p:cNvSpPr>
          <p:nvPr>
            <p:ph type="subTitle" idx="1"/>
          </p:nvPr>
        </p:nvSpPr>
        <p:spPr/>
        <p:txBody>
          <a:bodyPr/>
          <a:lstStyle/>
          <a:p>
            <a:r>
              <a:rPr lang="fi-FI" dirty="0"/>
              <a:t>FOSSANOVA 1274 – </a:t>
            </a:r>
            <a:r>
              <a:rPr lang="fi-FI" dirty="0" err="1"/>
              <a:t>Tommaso</a:t>
            </a:r>
            <a:r>
              <a:rPr lang="fi-FI" dirty="0"/>
              <a:t> </a:t>
            </a:r>
            <a:r>
              <a:rPr lang="fi-FI" dirty="0" err="1"/>
              <a:t>d’Aquino</a:t>
            </a:r>
            <a:r>
              <a:rPr lang="fi-FI" dirty="0"/>
              <a:t> e la </a:t>
            </a:r>
            <a:r>
              <a:rPr lang="fi-FI" dirty="0" err="1"/>
              <a:t>Chiesa</a:t>
            </a:r>
            <a:r>
              <a:rPr lang="fi-FI" dirty="0"/>
              <a:t> del suo tempo</a:t>
            </a:r>
          </a:p>
        </p:txBody>
      </p:sp>
      <p:sp>
        <p:nvSpPr>
          <p:cNvPr id="2" name="Title 1"/>
          <p:cNvSpPr>
            <a:spLocks noGrp="1"/>
          </p:cNvSpPr>
          <p:nvPr>
            <p:ph type="ctrTitle"/>
          </p:nvPr>
        </p:nvSpPr>
        <p:spPr/>
        <p:txBody>
          <a:bodyPr>
            <a:normAutofit/>
          </a:bodyPr>
          <a:lstStyle/>
          <a:p>
            <a:r>
              <a:rPr lang="fi-FI" sz="4800" dirty="0"/>
              <a:t>Il </a:t>
            </a:r>
            <a:r>
              <a:rPr lang="fi-FI" sz="4800" dirty="0" err="1"/>
              <a:t>ruolo</a:t>
            </a:r>
            <a:r>
              <a:rPr lang="fi-FI" sz="4800" dirty="0"/>
              <a:t> </a:t>
            </a:r>
            <a:r>
              <a:rPr lang="fi-FI" sz="4800" dirty="0" err="1"/>
              <a:t>delle</a:t>
            </a:r>
            <a:r>
              <a:rPr lang="fi-FI" sz="4800" dirty="0"/>
              <a:t> </a:t>
            </a:r>
            <a:r>
              <a:rPr lang="fi-FI" sz="4800" dirty="0" err="1"/>
              <a:t>profezie</a:t>
            </a:r>
            <a:r>
              <a:rPr lang="fi-FI" sz="4800" dirty="0"/>
              <a:t> </a:t>
            </a:r>
            <a:r>
              <a:rPr lang="fi-FI" sz="4800" dirty="0" err="1"/>
              <a:t>nel</a:t>
            </a:r>
            <a:r>
              <a:rPr lang="fi-FI" sz="4800" dirty="0"/>
              <a:t> </a:t>
            </a:r>
            <a:r>
              <a:rPr lang="fi-FI" sz="4800" dirty="0" err="1"/>
              <a:t>culto</a:t>
            </a:r>
            <a:r>
              <a:rPr lang="fi-FI" sz="4800" dirty="0"/>
              <a:t> di san </a:t>
            </a:r>
            <a:r>
              <a:rPr lang="fi-FI" sz="4800" dirty="0" err="1"/>
              <a:t>Tommaso</a:t>
            </a:r>
            <a:r>
              <a:rPr lang="fi-FI" sz="4800" dirty="0"/>
              <a:t> </a:t>
            </a:r>
            <a:r>
              <a:rPr lang="fi-FI" sz="4800" dirty="0" err="1"/>
              <a:t>d’Aquino</a:t>
            </a:r>
            <a:r>
              <a:rPr lang="fi-FI" sz="4800" dirty="0"/>
              <a:t> </a:t>
            </a:r>
            <a:r>
              <a:rPr lang="fi-FI" sz="4800" dirty="0" err="1"/>
              <a:t>nel</a:t>
            </a:r>
            <a:r>
              <a:rPr lang="fi-FI" sz="4800" dirty="0"/>
              <a:t> </a:t>
            </a:r>
            <a:r>
              <a:rPr lang="fi-FI" sz="4800" dirty="0" err="1"/>
              <a:t>Medioevo</a:t>
            </a:r>
            <a:endParaRPr lang="fi-FI" sz="4800" dirty="0"/>
          </a:p>
        </p:txBody>
      </p:sp>
    </p:spTree>
    <p:extLst>
      <p:ext uri="{BB962C8B-B14F-4D97-AF65-F5344CB8AC3E}">
        <p14:creationId xmlns:p14="http://schemas.microsoft.com/office/powerpoint/2010/main" val="1127956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FC7D975-8C6D-DC48-9F97-4303CD41A0FA}"/>
              </a:ext>
            </a:extLst>
          </p:cNvPr>
          <p:cNvSpPr>
            <a:spLocks noGrp="1"/>
          </p:cNvSpPr>
          <p:nvPr>
            <p:ph type="body" sz="quarter" idx="10"/>
          </p:nvPr>
        </p:nvSpPr>
        <p:spPr>
          <a:xfrm>
            <a:off x="5721940" y="5998934"/>
            <a:ext cx="3222949" cy="715120"/>
          </a:xfrm>
        </p:spPr>
        <p:txBody>
          <a:bodyPr>
            <a:normAutofit fontScale="85000" lnSpcReduction="20000"/>
          </a:bodyPr>
          <a:lstStyle/>
          <a:p>
            <a:pPr marL="0" indent="0">
              <a:buNone/>
            </a:pPr>
            <a:endParaRPr lang="fi-FI" sz="2800" dirty="0"/>
          </a:p>
          <a:p>
            <a:pPr marL="0" indent="0">
              <a:buNone/>
            </a:pPr>
            <a:r>
              <a:rPr lang="fi-FI" sz="2200" dirty="0" err="1"/>
              <a:t>Roccasecca</a:t>
            </a:r>
            <a:r>
              <a:rPr lang="fi-FI" sz="2200" dirty="0"/>
              <a:t> (la foto </a:t>
            </a:r>
            <a:r>
              <a:rPr lang="fi-FI" sz="2200" dirty="0" err="1"/>
              <a:t>dall’autore</a:t>
            </a:r>
            <a:r>
              <a:rPr lang="fi-FI" sz="2200" dirty="0"/>
              <a:t>)</a:t>
            </a:r>
          </a:p>
        </p:txBody>
      </p:sp>
      <p:pic>
        <p:nvPicPr>
          <p:cNvPr id="5" name="Content Placeholder 4">
            <a:extLst>
              <a:ext uri="{FF2B5EF4-FFF2-40B4-BE49-F238E27FC236}">
                <a16:creationId xmlns:a16="http://schemas.microsoft.com/office/drawing/2014/main" id="{081DF66C-7EE4-0348-A94C-BCA13DE86464}"/>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5193184" y="669713"/>
            <a:ext cx="6768752" cy="5054404"/>
          </a:xfrm>
        </p:spPr>
      </p:pic>
      <p:sp>
        <p:nvSpPr>
          <p:cNvPr id="2" name="Rectangle 1">
            <a:extLst>
              <a:ext uri="{FF2B5EF4-FFF2-40B4-BE49-F238E27FC236}">
                <a16:creationId xmlns:a16="http://schemas.microsoft.com/office/drawing/2014/main" id="{B27FDA3C-3B45-2F42-8608-23C4BC941F08}"/>
              </a:ext>
            </a:extLst>
          </p:cNvPr>
          <p:cNvSpPr/>
          <p:nvPr/>
        </p:nvSpPr>
        <p:spPr>
          <a:xfrm>
            <a:off x="714050" y="293296"/>
            <a:ext cx="4144537" cy="6063198"/>
          </a:xfrm>
          <a:prstGeom prst="rect">
            <a:avLst/>
          </a:prstGeom>
        </p:spPr>
        <p:txBody>
          <a:bodyPr wrap="square">
            <a:spAutoFit/>
          </a:bodyPr>
          <a:lstStyle/>
          <a:p>
            <a:r>
              <a:rPr lang="fi-FI" altLang="fi-FI" sz="2800" dirty="0" err="1"/>
              <a:t>Tommaso</a:t>
            </a:r>
            <a:r>
              <a:rPr lang="fi-FI" altLang="fi-FI" sz="2800" dirty="0"/>
              <a:t> </a:t>
            </a:r>
            <a:r>
              <a:rPr lang="fi-FI" altLang="fi-FI" sz="2800" dirty="0" err="1"/>
              <a:t>d’Aquino</a:t>
            </a:r>
            <a:endParaRPr lang="fi-FI" altLang="fi-FI" sz="2800" dirty="0"/>
          </a:p>
          <a:p>
            <a:endParaRPr lang="fi-FI" altLang="fi-FI" sz="2000" dirty="0"/>
          </a:p>
          <a:p>
            <a:pPr marL="285750" indent="-285750">
              <a:buFont typeface="Arial" panose="020B0604020202020204" pitchFamily="34" charset="0"/>
              <a:buChar char="•"/>
            </a:pPr>
            <a:r>
              <a:rPr lang="fi-FI" altLang="fi-FI" sz="2000" dirty="0" err="1"/>
              <a:t>Nacque</a:t>
            </a:r>
            <a:r>
              <a:rPr lang="fi-FI" altLang="fi-FI" sz="2000" dirty="0"/>
              <a:t> </a:t>
            </a:r>
            <a:r>
              <a:rPr lang="fi-FI" altLang="fi-FI" sz="2000" dirty="0" err="1"/>
              <a:t>nel</a:t>
            </a:r>
            <a:r>
              <a:rPr lang="fi-FI" altLang="fi-FI" sz="2000" dirty="0"/>
              <a:t> 1224/5, </a:t>
            </a:r>
            <a:r>
              <a:rPr lang="fi-FI" altLang="fi-FI" sz="2000" dirty="0" err="1"/>
              <a:t>Roccasecca</a:t>
            </a:r>
            <a:endParaRPr lang="fi-FI" altLang="fi-FI" sz="2000" dirty="0"/>
          </a:p>
          <a:p>
            <a:pPr marL="285750" indent="-285750">
              <a:buFont typeface="Arial" panose="020B0604020202020204" pitchFamily="34" charset="0"/>
              <a:buChar char="•"/>
            </a:pPr>
            <a:endParaRPr lang="fi-FI" altLang="fi-FI" sz="2000" dirty="0"/>
          </a:p>
          <a:p>
            <a:pPr marL="285750" indent="-285750">
              <a:buFont typeface="Arial" panose="020B0604020202020204" pitchFamily="34" charset="0"/>
              <a:buChar char="•"/>
            </a:pPr>
            <a:r>
              <a:rPr lang="fi-FI" altLang="fi-FI" sz="2000" dirty="0" err="1"/>
              <a:t>Entrò</a:t>
            </a:r>
            <a:r>
              <a:rPr lang="fi-FI" altLang="fi-FI" sz="2000" dirty="0"/>
              <a:t> </a:t>
            </a:r>
            <a:r>
              <a:rPr lang="fi-FI" altLang="fi-FI" sz="2000" dirty="0" err="1"/>
              <a:t>nell’Ordine</a:t>
            </a:r>
            <a:r>
              <a:rPr lang="fi-FI" altLang="fi-FI" sz="2000" dirty="0"/>
              <a:t> </a:t>
            </a:r>
            <a:r>
              <a:rPr lang="fi-FI" altLang="fi-FI" sz="2000" dirty="0" err="1"/>
              <a:t>dei</a:t>
            </a:r>
            <a:r>
              <a:rPr lang="fi-FI" altLang="fi-FI" sz="2000" dirty="0"/>
              <a:t> </a:t>
            </a:r>
            <a:r>
              <a:rPr lang="fi-FI" altLang="fi-FI" sz="2000" dirty="0" err="1"/>
              <a:t>Predicatori</a:t>
            </a:r>
            <a:r>
              <a:rPr lang="fi-FI" altLang="fi-FI" sz="2000" dirty="0"/>
              <a:t> a Napoli </a:t>
            </a:r>
            <a:r>
              <a:rPr lang="fi-FI" altLang="fi-FI" sz="2000" dirty="0" err="1"/>
              <a:t>nel</a:t>
            </a:r>
            <a:r>
              <a:rPr lang="fi-FI" altLang="fi-FI" sz="2000" dirty="0"/>
              <a:t> 1244</a:t>
            </a:r>
          </a:p>
          <a:p>
            <a:pPr marL="285750" indent="-285750">
              <a:buFont typeface="Arial" panose="020B0604020202020204" pitchFamily="34" charset="0"/>
              <a:buChar char="•"/>
            </a:pPr>
            <a:endParaRPr lang="fi-FI" altLang="fi-FI" sz="2000" dirty="0"/>
          </a:p>
          <a:p>
            <a:pPr marL="285750" indent="-285750">
              <a:buFont typeface="Arial" panose="020B0604020202020204" pitchFamily="34" charset="0"/>
              <a:buChar char="•"/>
            </a:pPr>
            <a:r>
              <a:rPr lang="fi-FI" altLang="fi-FI" sz="2000" dirty="0" err="1">
                <a:solidFill>
                  <a:srgbClr val="000000"/>
                </a:solidFill>
              </a:rPr>
              <a:t>Morì</a:t>
            </a:r>
            <a:r>
              <a:rPr lang="fi-FI" altLang="fi-FI" sz="2000" dirty="0">
                <a:solidFill>
                  <a:srgbClr val="000000"/>
                </a:solidFill>
              </a:rPr>
              <a:t> </a:t>
            </a:r>
            <a:r>
              <a:rPr lang="fi-FI" altLang="fi-FI" sz="2000" dirty="0" err="1">
                <a:solidFill>
                  <a:srgbClr val="000000"/>
                </a:solidFill>
              </a:rPr>
              <a:t>nel</a:t>
            </a:r>
            <a:r>
              <a:rPr lang="fi-FI" altLang="fi-FI" sz="2000" dirty="0">
                <a:solidFill>
                  <a:srgbClr val="000000"/>
                </a:solidFill>
              </a:rPr>
              <a:t> </a:t>
            </a:r>
            <a:r>
              <a:rPr lang="fi-FI" altLang="fi-FI" sz="2000" dirty="0" err="1">
                <a:solidFill>
                  <a:srgbClr val="000000"/>
                </a:solidFill>
              </a:rPr>
              <a:t>monastero</a:t>
            </a:r>
            <a:r>
              <a:rPr lang="fi-FI" altLang="fi-FI" sz="2000" dirty="0">
                <a:solidFill>
                  <a:srgbClr val="000000"/>
                </a:solidFill>
              </a:rPr>
              <a:t> </a:t>
            </a:r>
            <a:r>
              <a:rPr lang="fi-FI" altLang="fi-FI" sz="2000" dirty="0" err="1">
                <a:solidFill>
                  <a:srgbClr val="000000"/>
                </a:solidFill>
              </a:rPr>
              <a:t>cistercense</a:t>
            </a:r>
            <a:r>
              <a:rPr lang="fi-FI" altLang="fi-FI" sz="2000" dirty="0">
                <a:solidFill>
                  <a:srgbClr val="000000"/>
                </a:solidFill>
              </a:rPr>
              <a:t> di </a:t>
            </a:r>
            <a:r>
              <a:rPr lang="fi-FI" altLang="fi-FI" sz="2000" dirty="0" err="1">
                <a:solidFill>
                  <a:srgbClr val="000000"/>
                </a:solidFill>
              </a:rPr>
              <a:t>Fossanova</a:t>
            </a:r>
            <a:r>
              <a:rPr lang="fi-FI" altLang="fi-FI" sz="2000" dirty="0">
                <a:solidFill>
                  <a:srgbClr val="000000"/>
                </a:solidFill>
              </a:rPr>
              <a:t> il 7 </a:t>
            </a:r>
            <a:r>
              <a:rPr lang="fi-FI" altLang="fi-FI" sz="2000" dirty="0" err="1">
                <a:solidFill>
                  <a:srgbClr val="000000"/>
                </a:solidFill>
              </a:rPr>
              <a:t>marzo</a:t>
            </a:r>
            <a:r>
              <a:rPr lang="fi-FI" altLang="fi-FI" sz="2000" dirty="0">
                <a:solidFill>
                  <a:srgbClr val="000000"/>
                </a:solidFill>
              </a:rPr>
              <a:t> 1274</a:t>
            </a:r>
          </a:p>
          <a:p>
            <a:pPr marL="285750" indent="-285750">
              <a:buFont typeface="Arial" panose="020B0604020202020204" pitchFamily="34" charset="0"/>
              <a:buChar char="•"/>
            </a:pPr>
            <a:endParaRPr lang="fi-FI" altLang="fi-FI" sz="2000" dirty="0">
              <a:solidFill>
                <a:srgbClr val="000000"/>
              </a:solidFill>
            </a:endParaRPr>
          </a:p>
          <a:p>
            <a:pPr marL="285750" indent="-285750">
              <a:buFont typeface="Arial" panose="020B0604020202020204" pitchFamily="34" charset="0"/>
              <a:buChar char="•"/>
            </a:pPr>
            <a:r>
              <a:rPr lang="fi-FI" altLang="fi-FI" sz="2000" dirty="0"/>
              <a:t>Fu </a:t>
            </a:r>
            <a:r>
              <a:rPr lang="fi-FI" altLang="fi-FI" sz="2000" dirty="0" err="1"/>
              <a:t>canonizzato</a:t>
            </a:r>
            <a:r>
              <a:rPr lang="fi-FI" altLang="fi-FI" sz="2000" dirty="0"/>
              <a:t> </a:t>
            </a:r>
            <a:r>
              <a:rPr lang="fi-FI" altLang="fi-FI" sz="2000" dirty="0" err="1"/>
              <a:t>dal</a:t>
            </a:r>
            <a:r>
              <a:rPr lang="fi-FI" altLang="fi-FI" sz="2000" dirty="0"/>
              <a:t> </a:t>
            </a:r>
            <a:r>
              <a:rPr lang="fi-FI" altLang="fi-FI" sz="2000" dirty="0" err="1"/>
              <a:t>Papa</a:t>
            </a:r>
            <a:r>
              <a:rPr lang="fi-FI" altLang="fi-FI" sz="2000" dirty="0"/>
              <a:t> Giovanni XXII </a:t>
            </a:r>
            <a:r>
              <a:rPr lang="fi-FI" altLang="fi-FI" sz="2000" dirty="0" err="1"/>
              <a:t>nel</a:t>
            </a:r>
            <a:r>
              <a:rPr lang="fi-FI" altLang="fi-FI" sz="2000" dirty="0"/>
              <a:t> 1323</a:t>
            </a:r>
          </a:p>
          <a:p>
            <a:pPr marL="285750" indent="-285750">
              <a:buFont typeface="Arial" panose="020B0604020202020204" pitchFamily="34" charset="0"/>
              <a:buChar char="•"/>
            </a:pPr>
            <a:endParaRPr lang="fi-FI" altLang="fi-FI" sz="2000" dirty="0"/>
          </a:p>
          <a:p>
            <a:pPr marL="285750" indent="-285750">
              <a:buFont typeface="Arial" panose="020B0604020202020204" pitchFamily="34" charset="0"/>
              <a:buChar char="•"/>
            </a:pPr>
            <a:r>
              <a:rPr lang="fi-FI" altLang="fi-FI" sz="2000" dirty="0"/>
              <a:t>La liturgia </a:t>
            </a:r>
            <a:r>
              <a:rPr lang="fi-FI" altLang="fi-FI" sz="2000" dirty="0" err="1"/>
              <a:t>Dies</a:t>
            </a:r>
            <a:r>
              <a:rPr lang="fi-FI" altLang="fi-FI" sz="2000" dirty="0"/>
              <a:t> </a:t>
            </a:r>
            <a:r>
              <a:rPr lang="fi-FI" altLang="fi-FI" sz="2000" dirty="0" err="1"/>
              <a:t>natalis</a:t>
            </a:r>
            <a:r>
              <a:rPr lang="fi-FI" altLang="fi-FI" sz="2000" dirty="0"/>
              <a:t> c. 1326</a:t>
            </a:r>
          </a:p>
          <a:p>
            <a:pPr marL="285750" indent="-285750">
              <a:buFont typeface="Arial" panose="020B0604020202020204" pitchFamily="34" charset="0"/>
              <a:buChar char="•"/>
            </a:pPr>
            <a:endParaRPr lang="fi-FI" altLang="fi-FI" sz="2000" dirty="0"/>
          </a:p>
          <a:p>
            <a:pPr marL="285750" indent="-285750">
              <a:buFont typeface="Arial" panose="020B0604020202020204" pitchFamily="34" charset="0"/>
              <a:buChar char="•"/>
            </a:pPr>
            <a:r>
              <a:rPr lang="fi-FI" altLang="fi-FI" sz="2000" dirty="0" err="1"/>
              <a:t>Le</a:t>
            </a:r>
            <a:r>
              <a:rPr lang="fi-FI" altLang="fi-FI" sz="2000" dirty="0"/>
              <a:t> </a:t>
            </a:r>
            <a:r>
              <a:rPr lang="fi-FI" altLang="fi-FI" sz="2000" dirty="0" err="1"/>
              <a:t>reliquie</a:t>
            </a:r>
            <a:r>
              <a:rPr lang="fi-FI" altLang="fi-FI" sz="2000" dirty="0"/>
              <a:t> </a:t>
            </a:r>
            <a:r>
              <a:rPr lang="fi-FI" altLang="fi-FI" sz="2000" dirty="0" err="1"/>
              <a:t>furono</a:t>
            </a:r>
            <a:r>
              <a:rPr lang="fi-FI" altLang="fi-FI" sz="2000" dirty="0"/>
              <a:t> </a:t>
            </a:r>
            <a:r>
              <a:rPr lang="fi-FI" altLang="fi-FI" sz="2000" dirty="0" err="1"/>
              <a:t>trasferite</a:t>
            </a:r>
            <a:r>
              <a:rPr lang="fi-FI" altLang="fi-FI" sz="2000" dirty="0"/>
              <a:t> da (</a:t>
            </a:r>
            <a:r>
              <a:rPr lang="fi-FI" altLang="fi-FI" sz="2000" dirty="0" err="1"/>
              <a:t>Fossanova</a:t>
            </a:r>
            <a:r>
              <a:rPr lang="fi-FI" altLang="fi-FI" sz="2000" dirty="0"/>
              <a:t>), Fondi e </a:t>
            </a:r>
            <a:r>
              <a:rPr lang="fi-FI" altLang="fi-FI" sz="2000" dirty="0" err="1"/>
              <a:t>Priverno</a:t>
            </a:r>
            <a:r>
              <a:rPr lang="fi-FI" altLang="fi-FI" sz="2000" dirty="0"/>
              <a:t> ai </a:t>
            </a:r>
            <a:r>
              <a:rPr lang="fi-FI" altLang="fi-FI" sz="2000" dirty="0" err="1"/>
              <a:t>domenicani</a:t>
            </a:r>
            <a:r>
              <a:rPr lang="fi-FI" altLang="fi-FI" sz="2000" dirty="0"/>
              <a:t> di </a:t>
            </a:r>
            <a:r>
              <a:rPr lang="fi-FI" altLang="fi-FI" sz="2000" dirty="0" err="1"/>
              <a:t>Tolosa</a:t>
            </a:r>
            <a:r>
              <a:rPr lang="fi-FI" altLang="fi-FI" sz="2000" dirty="0"/>
              <a:t> in </a:t>
            </a:r>
            <a:r>
              <a:rPr lang="fi-FI" altLang="fi-FI" sz="2000" dirty="0" err="1"/>
              <a:t>Francia</a:t>
            </a:r>
            <a:r>
              <a:rPr lang="fi-FI" altLang="fi-FI" sz="2000" dirty="0"/>
              <a:t> </a:t>
            </a:r>
            <a:r>
              <a:rPr lang="fi-FI" altLang="fi-FI" sz="2000" dirty="0" err="1"/>
              <a:t>nel</a:t>
            </a:r>
            <a:r>
              <a:rPr lang="fi-FI" altLang="fi-FI" sz="2000" dirty="0"/>
              <a:t> 1368–69</a:t>
            </a:r>
          </a:p>
        </p:txBody>
      </p:sp>
    </p:spTree>
    <p:extLst>
      <p:ext uri="{BB962C8B-B14F-4D97-AF65-F5344CB8AC3E}">
        <p14:creationId xmlns:p14="http://schemas.microsoft.com/office/powerpoint/2010/main" val="2319241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9DC8F0-7FA1-48F4-B920-F4004F3DA40B}"/>
              </a:ext>
            </a:extLst>
          </p:cNvPr>
          <p:cNvSpPr>
            <a:spLocks noGrp="1"/>
          </p:cNvSpPr>
          <p:nvPr>
            <p:ph idx="1"/>
          </p:nvPr>
        </p:nvSpPr>
        <p:spPr>
          <a:xfrm>
            <a:off x="721360" y="1605281"/>
            <a:ext cx="6024880" cy="4259714"/>
          </a:xfrm>
        </p:spPr>
        <p:txBody>
          <a:bodyPr>
            <a:normAutofit/>
          </a:bodyPr>
          <a:lstStyle/>
          <a:p>
            <a:pPr marL="0" indent="0">
              <a:buNone/>
            </a:pPr>
            <a:r>
              <a:rPr lang="en-GB" sz="2400" dirty="0" err="1"/>
              <a:t>Antifona</a:t>
            </a:r>
            <a:r>
              <a:rPr lang="en-GB" sz="2400" dirty="0"/>
              <a:t> 1: </a:t>
            </a:r>
            <a:r>
              <a:rPr lang="en-GB" sz="2400" b="1" dirty="0"/>
              <a:t>Doctor Thomas </a:t>
            </a:r>
            <a:r>
              <a:rPr lang="en-GB" sz="2400" dirty="0" err="1"/>
              <a:t>replétus</a:t>
            </a:r>
            <a:r>
              <a:rPr lang="en-GB" sz="2400" dirty="0"/>
              <a:t> </a:t>
            </a:r>
            <a:r>
              <a:rPr lang="en-GB" sz="2400" dirty="0" err="1"/>
              <a:t>grátia</a:t>
            </a:r>
            <a:r>
              <a:rPr lang="en-GB" sz="2400" dirty="0"/>
              <a:t>, </a:t>
            </a:r>
            <a:r>
              <a:rPr lang="en-GB" sz="2400" b="1" dirty="0" err="1"/>
              <a:t>premonstrátus</a:t>
            </a:r>
            <a:r>
              <a:rPr lang="en-GB" sz="2400" b="1" dirty="0"/>
              <a:t> </a:t>
            </a:r>
            <a:r>
              <a:rPr lang="en-GB" sz="2400" b="1" dirty="0" err="1"/>
              <a:t>sacris</a:t>
            </a:r>
            <a:r>
              <a:rPr lang="en-GB" sz="2400" b="1" dirty="0"/>
              <a:t> </a:t>
            </a:r>
            <a:r>
              <a:rPr lang="en-GB" sz="2400" b="1" dirty="0" err="1"/>
              <a:t>oráculis</a:t>
            </a:r>
            <a:r>
              <a:rPr lang="en-GB" sz="2400" dirty="0"/>
              <a:t>, mundi, </a:t>
            </a:r>
            <a:r>
              <a:rPr lang="en-GB" sz="2400" dirty="0" err="1"/>
              <a:t>carnis</a:t>
            </a:r>
            <a:r>
              <a:rPr lang="en-GB" sz="2400" dirty="0"/>
              <a:t>, </a:t>
            </a:r>
            <a:r>
              <a:rPr lang="en-GB" sz="2400" dirty="0" err="1"/>
              <a:t>hostísque</a:t>
            </a:r>
            <a:r>
              <a:rPr lang="en-GB" sz="2400" dirty="0"/>
              <a:t> </a:t>
            </a:r>
            <a:r>
              <a:rPr lang="en-GB" sz="2400" dirty="0" err="1"/>
              <a:t>vítia</a:t>
            </a:r>
            <a:r>
              <a:rPr lang="en-GB" sz="2400" dirty="0"/>
              <a:t> </a:t>
            </a:r>
            <a:r>
              <a:rPr lang="en-GB" sz="2400" dirty="0" err="1"/>
              <a:t>fugat</a:t>
            </a:r>
            <a:r>
              <a:rPr lang="en-GB" sz="2400" dirty="0"/>
              <a:t>, </a:t>
            </a:r>
            <a:r>
              <a:rPr lang="en-GB" sz="2400" dirty="0" err="1"/>
              <a:t>exémplar</a:t>
            </a:r>
            <a:r>
              <a:rPr lang="en-GB" sz="2400" dirty="0"/>
              <a:t> </a:t>
            </a:r>
            <a:r>
              <a:rPr lang="en-GB" sz="2400" dirty="0" err="1"/>
              <a:t>datus</a:t>
            </a:r>
            <a:r>
              <a:rPr lang="en-GB" sz="2400" dirty="0"/>
              <a:t> </a:t>
            </a:r>
            <a:r>
              <a:rPr lang="en-GB" sz="2400" dirty="0" err="1"/>
              <a:t>séculis</a:t>
            </a:r>
            <a:r>
              <a:rPr lang="en-GB" sz="2400" dirty="0"/>
              <a:t>.</a:t>
            </a:r>
          </a:p>
          <a:p>
            <a:pPr marL="0" indent="0">
              <a:buNone/>
            </a:pPr>
            <a:endParaRPr lang="en-GB" sz="2400" dirty="0"/>
          </a:p>
          <a:p>
            <a:pPr marL="0" indent="0">
              <a:buNone/>
            </a:pPr>
            <a:r>
              <a:rPr lang="en-GB" sz="2400" dirty="0"/>
              <a:t>A2: Mentis </a:t>
            </a:r>
            <a:r>
              <a:rPr lang="en-GB" sz="2400" dirty="0" err="1"/>
              <a:t>innocéntia</a:t>
            </a:r>
            <a:r>
              <a:rPr lang="en-GB" sz="2400" dirty="0"/>
              <a:t>, </a:t>
            </a:r>
            <a:r>
              <a:rPr lang="en-GB" sz="2400" dirty="0" err="1"/>
              <a:t>flosque</a:t>
            </a:r>
            <a:r>
              <a:rPr lang="en-GB" sz="2400" dirty="0"/>
              <a:t> </a:t>
            </a:r>
            <a:r>
              <a:rPr lang="en-GB" sz="2400" dirty="0" err="1"/>
              <a:t>puritátis</a:t>
            </a:r>
            <a:r>
              <a:rPr lang="en-GB" sz="2400" dirty="0"/>
              <a:t> </a:t>
            </a:r>
            <a:r>
              <a:rPr lang="en-GB" sz="2400" dirty="0" err="1"/>
              <a:t>extitérunt</a:t>
            </a:r>
            <a:r>
              <a:rPr lang="en-GB" sz="2400" dirty="0"/>
              <a:t> previa </a:t>
            </a:r>
            <a:r>
              <a:rPr lang="en-GB" sz="2400" dirty="0" err="1"/>
              <a:t>luci</a:t>
            </a:r>
            <a:r>
              <a:rPr lang="en-GB" sz="2400" dirty="0"/>
              <a:t> </a:t>
            </a:r>
            <a:r>
              <a:rPr lang="en-GB" sz="2400" dirty="0" err="1"/>
              <a:t>veritátis</a:t>
            </a:r>
            <a:r>
              <a:rPr lang="en-GB" sz="2400" dirty="0"/>
              <a:t>.</a:t>
            </a:r>
          </a:p>
          <a:p>
            <a:pPr marL="0" indent="0">
              <a:buNone/>
            </a:pPr>
            <a:endParaRPr lang="en-GB" sz="2400" dirty="0"/>
          </a:p>
          <a:p>
            <a:pPr marL="0" indent="0">
              <a:buNone/>
            </a:pPr>
            <a:r>
              <a:rPr lang="en-GB" sz="2400" dirty="0"/>
              <a:t>A3: </a:t>
            </a:r>
            <a:r>
              <a:rPr lang="en-GB" sz="2400" dirty="0" err="1"/>
              <a:t>Ope</a:t>
            </a:r>
            <a:r>
              <a:rPr lang="en-GB" sz="2400" dirty="0"/>
              <a:t> </a:t>
            </a:r>
            <a:r>
              <a:rPr lang="en-GB" sz="2400" dirty="0" err="1"/>
              <a:t>doctóris</a:t>
            </a:r>
            <a:r>
              <a:rPr lang="en-GB" sz="2400" dirty="0"/>
              <a:t> </a:t>
            </a:r>
            <a:r>
              <a:rPr lang="en-GB" sz="2400" dirty="0" err="1"/>
              <a:t>celici</a:t>
            </a:r>
            <a:r>
              <a:rPr lang="en-GB" sz="2400" dirty="0"/>
              <a:t>, </a:t>
            </a:r>
            <a:r>
              <a:rPr lang="en-GB" sz="2400" dirty="0" err="1"/>
              <a:t>tota</a:t>
            </a:r>
            <a:r>
              <a:rPr lang="en-GB" sz="2400" dirty="0"/>
              <a:t> </a:t>
            </a:r>
            <a:r>
              <a:rPr lang="en-GB" sz="2400" dirty="0" err="1"/>
              <a:t>gáudet</a:t>
            </a:r>
            <a:r>
              <a:rPr lang="en-GB" sz="2400" dirty="0"/>
              <a:t> </a:t>
            </a:r>
            <a:r>
              <a:rPr lang="en-GB" sz="2400" dirty="0" err="1"/>
              <a:t>ecclésia</a:t>
            </a:r>
            <a:r>
              <a:rPr lang="en-GB" sz="2400" dirty="0"/>
              <a:t>: </a:t>
            </a:r>
            <a:r>
              <a:rPr lang="en-GB" sz="2400" dirty="0" err="1"/>
              <a:t>fulget</a:t>
            </a:r>
            <a:r>
              <a:rPr lang="en-GB" sz="2400" dirty="0"/>
              <a:t> ordo </a:t>
            </a:r>
            <a:r>
              <a:rPr lang="en-GB" sz="2400" dirty="0" err="1"/>
              <a:t>Domínici</a:t>
            </a:r>
            <a:r>
              <a:rPr lang="en-GB" sz="2400" dirty="0"/>
              <a:t> </a:t>
            </a:r>
            <a:r>
              <a:rPr lang="en-GB" sz="2400" dirty="0" err="1"/>
              <a:t>peculiári</a:t>
            </a:r>
            <a:r>
              <a:rPr lang="en-GB" sz="2400" dirty="0"/>
              <a:t> </a:t>
            </a:r>
            <a:r>
              <a:rPr lang="en-GB" sz="2400" dirty="0" err="1"/>
              <a:t>glória</a:t>
            </a:r>
            <a:r>
              <a:rPr lang="en-GB" sz="2400" dirty="0"/>
              <a:t>.</a:t>
            </a:r>
          </a:p>
        </p:txBody>
      </p:sp>
      <p:sp>
        <p:nvSpPr>
          <p:cNvPr id="4" name="Content Placeholder 3">
            <a:extLst>
              <a:ext uri="{FF2B5EF4-FFF2-40B4-BE49-F238E27FC236}">
                <a16:creationId xmlns:a16="http://schemas.microsoft.com/office/drawing/2014/main" id="{44FADCBC-8834-21EA-7703-0389F7CD0D85}"/>
              </a:ext>
            </a:extLst>
          </p:cNvPr>
          <p:cNvSpPr>
            <a:spLocks noGrp="1"/>
          </p:cNvSpPr>
          <p:nvPr>
            <p:ph idx="10"/>
          </p:nvPr>
        </p:nvSpPr>
        <p:spPr>
          <a:xfrm>
            <a:off x="7203440" y="1953395"/>
            <a:ext cx="4385377" cy="4531359"/>
          </a:xfrm>
        </p:spPr>
        <p:txBody>
          <a:bodyPr>
            <a:normAutofit/>
          </a:bodyPr>
          <a:lstStyle/>
          <a:p>
            <a:pPr marL="0" indent="0">
              <a:buNone/>
            </a:pPr>
            <a:r>
              <a:rPr lang="en-GB" sz="2400" dirty="0"/>
              <a:t>Salmi 1: </a:t>
            </a:r>
            <a:r>
              <a:rPr lang="en-GB" sz="2400" b="1" i="1" dirty="0"/>
              <a:t>Beatus </a:t>
            </a:r>
            <a:r>
              <a:rPr lang="en-GB" sz="2400" b="1" i="1" dirty="0" err="1"/>
              <a:t>vir</a:t>
            </a:r>
            <a:r>
              <a:rPr lang="en-GB" sz="2400" b="1" i="1" dirty="0"/>
              <a:t> </a:t>
            </a:r>
            <a:r>
              <a:rPr lang="en-GB" sz="2400" i="1" dirty="0"/>
              <a:t>(</a:t>
            </a:r>
            <a:r>
              <a:rPr lang="en-GB" sz="2400" i="1" dirty="0" err="1"/>
              <a:t>Beato</a:t>
            </a:r>
            <a:r>
              <a:rPr lang="en-GB" sz="2400" i="1" dirty="0"/>
              <a:t> </a:t>
            </a:r>
            <a:r>
              <a:rPr lang="en-GB" sz="2400" i="1" dirty="0" err="1"/>
              <a:t>l’uomo</a:t>
            </a:r>
            <a:r>
              <a:rPr lang="en-GB" sz="2400" i="1" dirty="0"/>
              <a:t> </a:t>
            </a:r>
            <a:r>
              <a:rPr lang="en-GB" sz="2400" i="1" dirty="0" err="1"/>
              <a:t>che</a:t>
            </a:r>
            <a:r>
              <a:rPr lang="en-GB" sz="2400" i="1" dirty="0"/>
              <a:t> non </a:t>
            </a:r>
            <a:r>
              <a:rPr lang="en-GB" sz="2400" i="1" dirty="0" err="1"/>
              <a:t>seque</a:t>
            </a:r>
            <a:r>
              <a:rPr lang="en-GB" sz="2400" i="1" dirty="0"/>
              <a:t> il </a:t>
            </a:r>
            <a:r>
              <a:rPr lang="en-GB" sz="2400" i="1" dirty="0" err="1"/>
              <a:t>consiglio</a:t>
            </a:r>
            <a:r>
              <a:rPr lang="en-GB" sz="2400" i="1" dirty="0"/>
              <a:t> </a:t>
            </a:r>
            <a:r>
              <a:rPr lang="en-GB" sz="2400" i="1" dirty="0" err="1"/>
              <a:t>degli</a:t>
            </a:r>
            <a:r>
              <a:rPr lang="en-GB" sz="2400" i="1" dirty="0"/>
              <a:t> </a:t>
            </a:r>
            <a:r>
              <a:rPr lang="en-GB" sz="2400" i="1" dirty="0" err="1"/>
              <a:t>empi</a:t>
            </a:r>
            <a:r>
              <a:rPr lang="en-GB" sz="2400" i="1" dirty="0"/>
              <a:t>)</a:t>
            </a:r>
          </a:p>
          <a:p>
            <a:pPr marL="0" indent="0">
              <a:buNone/>
            </a:pPr>
            <a:endParaRPr lang="en-GB" sz="2400" dirty="0"/>
          </a:p>
          <a:p>
            <a:pPr marL="0" indent="0">
              <a:buNone/>
            </a:pPr>
            <a:r>
              <a:rPr lang="en-GB" sz="2400" dirty="0"/>
              <a:t>Salmi 2: </a:t>
            </a:r>
            <a:r>
              <a:rPr lang="en-US" sz="2400" i="1" dirty="0" err="1"/>
              <a:t>Quare</a:t>
            </a:r>
            <a:r>
              <a:rPr lang="en-US" sz="2400" i="1" dirty="0"/>
              <a:t> </a:t>
            </a:r>
            <a:r>
              <a:rPr lang="en-US" sz="2400" i="1" dirty="0" err="1"/>
              <a:t>fremuérunt</a:t>
            </a:r>
            <a:r>
              <a:rPr lang="en-US" sz="2400" i="1" dirty="0"/>
              <a:t> (</a:t>
            </a:r>
            <a:r>
              <a:rPr lang="en-US" sz="2400" i="1" dirty="0" err="1"/>
              <a:t>Perché</a:t>
            </a:r>
            <a:r>
              <a:rPr lang="en-US" sz="2400" i="1" dirty="0"/>
              <a:t> le </a:t>
            </a:r>
            <a:r>
              <a:rPr lang="en-US" sz="2400" i="1" dirty="0" err="1"/>
              <a:t>genti</a:t>
            </a:r>
            <a:r>
              <a:rPr lang="en-US" sz="2400" i="1" dirty="0"/>
              <a:t> </a:t>
            </a:r>
            <a:r>
              <a:rPr lang="en-US" sz="2400" i="1" dirty="0" err="1"/>
              <a:t>congiurano</a:t>
            </a:r>
            <a:r>
              <a:rPr lang="en-US" sz="2400" i="1" dirty="0"/>
              <a:t>)</a:t>
            </a:r>
          </a:p>
          <a:p>
            <a:pPr marL="0" indent="0">
              <a:buNone/>
            </a:pPr>
            <a:endParaRPr lang="en-US" sz="2400" i="1" dirty="0"/>
          </a:p>
          <a:p>
            <a:pPr marL="0" indent="0">
              <a:buNone/>
            </a:pPr>
            <a:r>
              <a:rPr lang="en-US" sz="2400" dirty="0"/>
              <a:t>Salmi 3:</a:t>
            </a:r>
            <a:r>
              <a:rPr lang="en-US" sz="2400" i="1" dirty="0"/>
              <a:t> </a:t>
            </a:r>
            <a:r>
              <a:rPr lang="en-US" sz="2400" i="1" dirty="0" err="1"/>
              <a:t>Dómine</a:t>
            </a:r>
            <a:r>
              <a:rPr lang="en-US" sz="2400" i="1" dirty="0"/>
              <a:t>, </a:t>
            </a:r>
            <a:r>
              <a:rPr lang="en-US" sz="2400" i="1" dirty="0" err="1"/>
              <a:t>quod</a:t>
            </a:r>
            <a:r>
              <a:rPr lang="en-US" sz="2400" dirty="0"/>
              <a:t> </a:t>
            </a:r>
            <a:r>
              <a:rPr lang="en-US" sz="2400" i="1" dirty="0"/>
              <a:t>(</a:t>
            </a:r>
            <a:r>
              <a:rPr lang="en-US" sz="2400" i="1" dirty="0" err="1"/>
              <a:t>Invocazione</a:t>
            </a:r>
            <a:r>
              <a:rPr lang="en-US" sz="2400" i="1" dirty="0"/>
              <a:t> </a:t>
            </a:r>
            <a:r>
              <a:rPr lang="en-US" sz="2400" i="1" dirty="0" err="1"/>
              <a:t>mattutina</a:t>
            </a:r>
            <a:r>
              <a:rPr lang="en-US" sz="2400" i="1" dirty="0"/>
              <a:t> del giusto </a:t>
            </a:r>
            <a:r>
              <a:rPr lang="en-US" sz="2400" i="1" dirty="0" err="1"/>
              <a:t>perseguitato</a:t>
            </a:r>
            <a:r>
              <a:rPr lang="en-US" sz="2400" i="1" dirty="0"/>
              <a:t>)</a:t>
            </a:r>
            <a:endParaRPr lang="en-FI" sz="2400" dirty="0"/>
          </a:p>
        </p:txBody>
      </p:sp>
      <p:sp>
        <p:nvSpPr>
          <p:cNvPr id="3" name="Title 2">
            <a:extLst>
              <a:ext uri="{FF2B5EF4-FFF2-40B4-BE49-F238E27FC236}">
                <a16:creationId xmlns:a16="http://schemas.microsoft.com/office/drawing/2014/main" id="{AA48E1EA-B5C3-088A-E9BF-8A1B2B175119}"/>
              </a:ext>
            </a:extLst>
          </p:cNvPr>
          <p:cNvSpPr>
            <a:spLocks noGrp="1"/>
          </p:cNvSpPr>
          <p:nvPr>
            <p:ph type="title"/>
          </p:nvPr>
        </p:nvSpPr>
        <p:spPr>
          <a:xfrm>
            <a:off x="1575334" y="373246"/>
            <a:ext cx="9041332" cy="728162"/>
          </a:xfrm>
        </p:spPr>
        <p:txBody>
          <a:bodyPr>
            <a:normAutofit/>
          </a:bodyPr>
          <a:lstStyle/>
          <a:p>
            <a:r>
              <a:rPr lang="en-FI" sz="3200" dirty="0"/>
              <a:t>La liturgia Dies natalis: Il primo notturno</a:t>
            </a:r>
          </a:p>
        </p:txBody>
      </p:sp>
    </p:spTree>
    <p:extLst>
      <p:ext uri="{BB962C8B-B14F-4D97-AF65-F5344CB8AC3E}">
        <p14:creationId xmlns:p14="http://schemas.microsoft.com/office/powerpoint/2010/main" val="3658560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F41C9D-2BAE-4DE1-5597-E5A4F9D135A0}"/>
              </a:ext>
            </a:extLst>
          </p:cNvPr>
          <p:cNvSpPr>
            <a:spLocks noGrp="1"/>
          </p:cNvSpPr>
          <p:nvPr>
            <p:ph idx="1"/>
          </p:nvPr>
        </p:nvSpPr>
        <p:spPr>
          <a:xfrm>
            <a:off x="558800" y="111760"/>
            <a:ext cx="5451228" cy="6502399"/>
          </a:xfrm>
        </p:spPr>
        <p:txBody>
          <a:bodyPr>
            <a:normAutofit fontScale="85000" lnSpcReduction="20000"/>
          </a:bodyPr>
          <a:lstStyle/>
          <a:p>
            <a:pPr marL="0" indent="0">
              <a:buNone/>
            </a:pPr>
            <a:r>
              <a:rPr lang="nl" dirty="0"/>
              <a:t>[Lectio prima]</a:t>
            </a:r>
          </a:p>
          <a:p>
            <a:pPr marL="0" indent="0">
              <a:buNone/>
            </a:pPr>
            <a:r>
              <a:rPr lang="nl" dirty="0"/>
              <a:t>BEATUS Thomas de Aquino ordinis fratrum predicatorum doctor egregius de illustri prosapia comitum Aquinorum in confinibus Campanie &amp; regni Sicilie originem claram duxit. </a:t>
            </a:r>
            <a:r>
              <a:rPr lang="nl" b="1" dirty="0"/>
              <a:t>Huius sancti ortus et vite progressus antequam ex utero nasceretur fuit divinitus premostratus. Erat enim vir quidam in Campanie partibus re bonus et nomine qui cum pluribus aliis anachoriticam vitam ducens opinione celebris habebatur. Hic spiritu Dei afflatus nuntiavit matri sue cum gaudio quod filium conceperat. Cum illa se fore gravidam ignoraret, dicens ei: </a:t>
            </a:r>
            <a:r>
              <a:rPr lang="nl" b="1" i="1" dirty="0"/>
              <a:t>“</a:t>
            </a:r>
            <a:r>
              <a:rPr lang="nl" b="1" dirty="0"/>
              <a:t>Gaude domina quia tu paries filium et Thomas vocabitur nomen eius. Hic erit magnus in toto orbe, in scientia et in vita, eritque frater ordinis predicatorum”. Que omnia sicut predixerat sunt completa.</a:t>
            </a:r>
            <a:endParaRPr lang="en-FI" b="1" dirty="0"/>
          </a:p>
        </p:txBody>
      </p:sp>
      <p:sp>
        <p:nvSpPr>
          <p:cNvPr id="5" name="Content Placeholder 4">
            <a:extLst>
              <a:ext uri="{FF2B5EF4-FFF2-40B4-BE49-F238E27FC236}">
                <a16:creationId xmlns:a16="http://schemas.microsoft.com/office/drawing/2014/main" id="{60288060-9AB6-0063-8A7E-583FF6D71E30}"/>
              </a:ext>
            </a:extLst>
          </p:cNvPr>
          <p:cNvSpPr>
            <a:spLocks noGrp="1"/>
          </p:cNvSpPr>
          <p:nvPr>
            <p:ph idx="10"/>
          </p:nvPr>
        </p:nvSpPr>
        <p:spPr>
          <a:xfrm>
            <a:off x="7002257" y="2018665"/>
            <a:ext cx="4932000" cy="4069849"/>
          </a:xfrm>
        </p:spPr>
        <p:txBody>
          <a:bodyPr>
            <a:normAutofit/>
          </a:bodyPr>
          <a:lstStyle/>
          <a:p>
            <a:pPr marL="0" indent="0">
              <a:buNone/>
            </a:pPr>
            <a:r>
              <a:rPr lang="en-US" sz="2800" i="1" dirty="0" err="1"/>
              <a:t>Responsorium</a:t>
            </a:r>
            <a:r>
              <a:rPr lang="en-US" sz="2800" i="1" dirty="0"/>
              <a:t> </a:t>
            </a:r>
            <a:r>
              <a:rPr lang="en-US" sz="2800" i="1" dirty="0" err="1"/>
              <a:t>prolixum</a:t>
            </a:r>
            <a:r>
              <a:rPr lang="en-US" sz="2800" i="1" dirty="0"/>
              <a:t> 1</a:t>
            </a:r>
            <a:endParaRPr lang="fi-FI" sz="2800" dirty="0"/>
          </a:p>
          <a:p>
            <a:pPr marL="0" indent="0">
              <a:buNone/>
            </a:pPr>
            <a:endParaRPr lang="fi-FI" sz="2600" dirty="0"/>
          </a:p>
          <a:p>
            <a:pPr marL="0" indent="0">
              <a:buNone/>
            </a:pPr>
            <a:r>
              <a:rPr lang="en-US" sz="2600" b="1" dirty="0"/>
              <a:t>Sancti </a:t>
            </a:r>
            <a:r>
              <a:rPr lang="en-US" sz="2600" b="1" dirty="0" err="1"/>
              <a:t>viri</a:t>
            </a:r>
            <a:r>
              <a:rPr lang="en-US" sz="2600" b="1" dirty="0"/>
              <a:t> </a:t>
            </a:r>
            <a:r>
              <a:rPr lang="en-US" sz="2600" dirty="0"/>
              <a:t>verbum </a:t>
            </a:r>
            <a:r>
              <a:rPr lang="en-US" sz="2600" dirty="0" err="1"/>
              <a:t>prophéticum</a:t>
            </a:r>
            <a:r>
              <a:rPr lang="en-US" sz="2600" dirty="0"/>
              <a:t> </a:t>
            </a:r>
            <a:r>
              <a:rPr lang="en-US" sz="2600" dirty="0" err="1"/>
              <a:t>premonstrávit</a:t>
            </a:r>
            <a:r>
              <a:rPr lang="en-US" sz="2600" dirty="0"/>
              <a:t> </a:t>
            </a:r>
            <a:r>
              <a:rPr lang="en-US" sz="2600" dirty="0" err="1"/>
              <a:t>mundo</a:t>
            </a:r>
            <a:r>
              <a:rPr lang="en-US" sz="2600" dirty="0"/>
              <a:t> </a:t>
            </a:r>
            <a:r>
              <a:rPr lang="en-US" sz="2600" dirty="0" err="1"/>
              <a:t>miríficum</a:t>
            </a:r>
            <a:r>
              <a:rPr lang="en-US" sz="2600" dirty="0"/>
              <a:t> sanctum </a:t>
            </a:r>
            <a:r>
              <a:rPr lang="en-US" sz="2600" dirty="0" err="1"/>
              <a:t>Thomam</a:t>
            </a:r>
            <a:r>
              <a:rPr lang="en-US" sz="2600" dirty="0"/>
              <a:t>, </a:t>
            </a:r>
            <a:r>
              <a:rPr lang="en-US" sz="2600" dirty="0" err="1"/>
              <a:t>doctórem</a:t>
            </a:r>
            <a:r>
              <a:rPr lang="en-US" sz="2600" dirty="0"/>
              <a:t> </a:t>
            </a:r>
            <a:r>
              <a:rPr lang="en-US" sz="2600" dirty="0" err="1"/>
              <a:t>coelicum</a:t>
            </a:r>
            <a:r>
              <a:rPr lang="en-US" sz="2600" dirty="0"/>
              <a:t>, * </a:t>
            </a:r>
            <a:r>
              <a:rPr lang="en-US" sz="2600" dirty="0" err="1"/>
              <a:t>sectatúrum</a:t>
            </a:r>
            <a:r>
              <a:rPr lang="en-US" sz="2600" dirty="0"/>
              <a:t> sanctum </a:t>
            </a:r>
            <a:r>
              <a:rPr lang="en-US" sz="2600" dirty="0" err="1"/>
              <a:t>Domínicum</a:t>
            </a:r>
            <a:r>
              <a:rPr lang="en-US" sz="2600" dirty="0"/>
              <a:t>. V./ Nam </a:t>
            </a:r>
            <a:r>
              <a:rPr lang="en-US" sz="2600" dirty="0" err="1"/>
              <a:t>vir</a:t>
            </a:r>
            <a:r>
              <a:rPr lang="en-US" sz="2600" dirty="0"/>
              <a:t> </a:t>
            </a:r>
            <a:r>
              <a:rPr lang="en-US" sz="2600" dirty="0" err="1"/>
              <a:t>sanctus</a:t>
            </a:r>
            <a:r>
              <a:rPr lang="en-US" sz="2600" dirty="0"/>
              <a:t> </a:t>
            </a:r>
            <a:r>
              <a:rPr lang="en-US" sz="2600" dirty="0" err="1"/>
              <a:t>hunc</a:t>
            </a:r>
            <a:r>
              <a:rPr lang="en-US" sz="2600" dirty="0"/>
              <a:t> </a:t>
            </a:r>
            <a:r>
              <a:rPr lang="en-US" sz="2600" dirty="0" err="1"/>
              <a:t>matri</a:t>
            </a:r>
            <a:r>
              <a:rPr lang="en-US" sz="2600" dirty="0"/>
              <a:t> </a:t>
            </a:r>
            <a:r>
              <a:rPr lang="en-US" sz="2600" dirty="0" err="1"/>
              <a:t>grávidae</a:t>
            </a:r>
            <a:r>
              <a:rPr lang="en-US" sz="2600" dirty="0"/>
              <a:t> </a:t>
            </a:r>
            <a:r>
              <a:rPr lang="en-US" sz="2600" dirty="0" err="1"/>
              <a:t>ducem</a:t>
            </a:r>
            <a:r>
              <a:rPr lang="en-US" sz="2600" dirty="0"/>
              <a:t> </a:t>
            </a:r>
            <a:r>
              <a:rPr lang="en-US" sz="2600" dirty="0" err="1"/>
              <a:t>prompsit</a:t>
            </a:r>
            <a:r>
              <a:rPr lang="en-US" sz="2600" dirty="0"/>
              <a:t> </a:t>
            </a:r>
            <a:r>
              <a:rPr lang="en-US" sz="2600" dirty="0" err="1"/>
              <a:t>doctrínae</a:t>
            </a:r>
            <a:r>
              <a:rPr lang="en-US" sz="2600" dirty="0"/>
              <a:t> </a:t>
            </a:r>
            <a:r>
              <a:rPr lang="en-US" sz="2600" dirty="0" err="1"/>
              <a:t>lúcidae</a:t>
            </a:r>
            <a:r>
              <a:rPr lang="en-US" sz="2600" dirty="0"/>
              <a:t>. </a:t>
            </a:r>
            <a:r>
              <a:rPr lang="es-ES_tradnl" sz="2600" dirty="0"/>
              <a:t>R./ </a:t>
            </a:r>
            <a:r>
              <a:rPr lang="es-ES_tradnl" sz="2600" dirty="0" err="1"/>
              <a:t>Sectatúrum</a:t>
            </a:r>
            <a:r>
              <a:rPr lang="es-ES_tradnl" sz="2600" dirty="0"/>
              <a:t>.</a:t>
            </a:r>
            <a:endParaRPr lang="fi-FI" sz="2600" dirty="0"/>
          </a:p>
          <a:p>
            <a:endParaRPr lang="en-FI" dirty="0"/>
          </a:p>
        </p:txBody>
      </p:sp>
    </p:spTree>
    <p:extLst>
      <p:ext uri="{BB962C8B-B14F-4D97-AF65-F5344CB8AC3E}">
        <p14:creationId xmlns:p14="http://schemas.microsoft.com/office/powerpoint/2010/main" val="4062488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C275BA-711A-A594-FEC1-6C46BCECF53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71913" y="178767"/>
            <a:ext cx="4655687" cy="6529628"/>
          </a:xfrm>
          <a:prstGeom prst="rect">
            <a:avLst/>
          </a:prstGeom>
        </p:spPr>
      </p:pic>
      <p:pic>
        <p:nvPicPr>
          <p:cNvPr id="6" name="Picture 5">
            <a:extLst>
              <a:ext uri="{FF2B5EF4-FFF2-40B4-BE49-F238E27FC236}">
                <a16:creationId xmlns:a16="http://schemas.microsoft.com/office/drawing/2014/main" id="{30D750C5-EEFF-73A7-F1CB-60ABCCD0A1A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98"/>
          <a:stretch/>
        </p:blipFill>
        <p:spPr>
          <a:xfrm>
            <a:off x="4927600" y="206961"/>
            <a:ext cx="4655687" cy="6501434"/>
          </a:xfrm>
          <a:prstGeom prst="rect">
            <a:avLst/>
          </a:prstGeom>
        </p:spPr>
      </p:pic>
      <p:sp>
        <p:nvSpPr>
          <p:cNvPr id="7" name="TextBox 6">
            <a:extLst>
              <a:ext uri="{FF2B5EF4-FFF2-40B4-BE49-F238E27FC236}">
                <a16:creationId xmlns:a16="http://schemas.microsoft.com/office/drawing/2014/main" id="{E1EE5D3A-E762-644D-8E78-E8DD1A3182CE}"/>
              </a:ext>
            </a:extLst>
          </p:cNvPr>
          <p:cNvSpPr txBox="1"/>
          <p:nvPr/>
        </p:nvSpPr>
        <p:spPr>
          <a:xfrm>
            <a:off x="9583287" y="3419578"/>
            <a:ext cx="2438400" cy="1538883"/>
          </a:xfrm>
          <a:prstGeom prst="rect">
            <a:avLst/>
          </a:prstGeom>
          <a:noFill/>
        </p:spPr>
        <p:txBody>
          <a:bodyPr wrap="square" rtlCol="0">
            <a:spAutoFit/>
          </a:bodyPr>
          <a:lstStyle/>
          <a:p>
            <a:r>
              <a:rPr lang="en-FI" dirty="0"/>
              <a:t>Colmar, </a:t>
            </a:r>
            <a:r>
              <a:rPr lang="en-GB" sz="2000" dirty="0" err="1">
                <a:solidFill>
                  <a:srgbClr val="000000"/>
                </a:solidFill>
                <a:effectLst/>
                <a:latin typeface="Calibri" panose="020F0502020204030204" pitchFamily="34" charset="0"/>
                <a:cs typeface="Calibri" panose="020F0502020204030204" pitchFamily="34" charset="0"/>
              </a:rPr>
              <a:t>Bibliothèque</a:t>
            </a:r>
            <a:r>
              <a:rPr lang="en-GB" sz="2000" dirty="0">
                <a:solidFill>
                  <a:srgbClr val="000000"/>
                </a:solidFill>
                <a:effectLst/>
                <a:latin typeface="Calibri" panose="020F0502020204030204" pitchFamily="34" charset="0"/>
                <a:cs typeface="Calibri" panose="020F0502020204030204" pitchFamily="34" charset="0"/>
              </a:rPr>
              <a:t> </a:t>
            </a:r>
            <a:r>
              <a:rPr lang="en-GB" sz="2000" dirty="0" err="1">
                <a:solidFill>
                  <a:srgbClr val="000000"/>
                </a:solidFill>
                <a:effectLst/>
                <a:latin typeface="Calibri" panose="020F0502020204030204" pitchFamily="34" charset="0"/>
                <a:cs typeface="Calibri" panose="020F0502020204030204" pitchFamily="34" charset="0"/>
              </a:rPr>
              <a:t>municipale</a:t>
            </a:r>
            <a:endParaRPr lang="en-GB" sz="2000" dirty="0">
              <a:solidFill>
                <a:srgbClr val="000000"/>
              </a:solidFill>
              <a:effectLst/>
              <a:latin typeface="Calibri" panose="020F0502020204030204" pitchFamily="34" charset="0"/>
              <a:cs typeface="Calibri" panose="020F0502020204030204" pitchFamily="34" charset="0"/>
            </a:endParaRPr>
          </a:p>
          <a:p>
            <a:r>
              <a:rPr lang="en-FI" dirty="0"/>
              <a:t>MS 134, fols. 220v &amp; 221r (le foto dall’autore)</a:t>
            </a:r>
          </a:p>
        </p:txBody>
      </p:sp>
    </p:spTree>
    <p:extLst>
      <p:ext uri="{BB962C8B-B14F-4D97-AF65-F5344CB8AC3E}">
        <p14:creationId xmlns:p14="http://schemas.microsoft.com/office/powerpoint/2010/main" val="3882266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92340C7-F77B-E248-AB8D-CCAB257C6FF5}"/>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7514329" y="54401"/>
            <a:ext cx="4677065" cy="6854399"/>
          </a:xfrm>
          <a:prstGeom prst="rect">
            <a:avLst/>
          </a:prstGeom>
        </p:spPr>
      </p:pic>
      <p:pic>
        <p:nvPicPr>
          <p:cNvPr id="2" name="Picture 1">
            <a:extLst>
              <a:ext uri="{FF2B5EF4-FFF2-40B4-BE49-F238E27FC236}">
                <a16:creationId xmlns:a16="http://schemas.microsoft.com/office/drawing/2014/main" id="{F65AC53D-503F-1AAC-8C18-200994EF40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6" y="0"/>
            <a:ext cx="4955721" cy="6858000"/>
          </a:xfrm>
          <a:prstGeom prst="rect">
            <a:avLst/>
          </a:prstGeom>
        </p:spPr>
      </p:pic>
      <p:sp>
        <p:nvSpPr>
          <p:cNvPr id="4" name="Title 3">
            <a:extLst>
              <a:ext uri="{FF2B5EF4-FFF2-40B4-BE49-F238E27FC236}">
                <a16:creationId xmlns:a16="http://schemas.microsoft.com/office/drawing/2014/main" id="{D36B07CC-6D7C-4F4E-B777-C99F294A65A6}"/>
              </a:ext>
            </a:extLst>
          </p:cNvPr>
          <p:cNvSpPr>
            <a:spLocks noGrp="1"/>
          </p:cNvSpPr>
          <p:nvPr>
            <p:ph type="title"/>
          </p:nvPr>
        </p:nvSpPr>
        <p:spPr>
          <a:xfrm>
            <a:off x="5079326" y="3771900"/>
            <a:ext cx="2956449" cy="2336800"/>
          </a:xfrm>
        </p:spPr>
        <p:txBody>
          <a:bodyPr>
            <a:noAutofit/>
          </a:bodyPr>
          <a:lstStyle/>
          <a:p>
            <a:r>
              <a:rPr lang="en-US" sz="1800" b="0" dirty="0"/>
              <a:t>Perugia,  </a:t>
            </a:r>
            <a:r>
              <a:rPr lang="en-US" sz="1800" b="0" dirty="0" err="1"/>
              <a:t>Biblioteca</a:t>
            </a:r>
            <a:r>
              <a:rPr lang="en-US" sz="1800" b="0" dirty="0"/>
              <a:t> </a:t>
            </a:r>
            <a:br>
              <a:rPr lang="en-US" sz="1800" b="0" dirty="0"/>
            </a:br>
            <a:r>
              <a:rPr lang="en-US" sz="1800" b="0" dirty="0" err="1"/>
              <a:t>comunale</a:t>
            </a:r>
            <a:r>
              <a:rPr lang="en-US" sz="1800" b="0" dirty="0"/>
              <a:t> Augusta, </a:t>
            </a:r>
            <a:br>
              <a:rPr lang="en-US" sz="1800" b="0" dirty="0"/>
            </a:br>
            <a:r>
              <a:rPr lang="en-US" sz="1800" b="0" dirty="0"/>
              <a:t>MS. 2791, f. 87r &amp; 89</a:t>
            </a:r>
            <a:r>
              <a:rPr lang="en-US" sz="1800" b="0" baseline="30000" dirty="0"/>
              <a:t>V</a:t>
            </a:r>
            <a:r>
              <a:rPr lang="en-US" sz="1800" b="0" dirty="0"/>
              <a:t> </a:t>
            </a:r>
            <a:br>
              <a:rPr lang="en-US" sz="1800" b="0" dirty="0"/>
            </a:br>
            <a:r>
              <a:rPr lang="en-US" sz="1800" b="0" dirty="0"/>
              <a:t>(Le </a:t>
            </a:r>
            <a:r>
              <a:rPr lang="en-US" sz="1800" b="0" dirty="0" err="1"/>
              <a:t>foto</a:t>
            </a:r>
            <a:r>
              <a:rPr lang="en-US" sz="1800" b="0" dirty="0"/>
              <a:t> </a:t>
            </a:r>
            <a:r>
              <a:rPr lang="en-US" sz="1800" b="0" dirty="0" err="1"/>
              <a:t>dalla</a:t>
            </a:r>
            <a:r>
              <a:rPr lang="en-US" sz="1800" b="0" dirty="0"/>
              <a:t> </a:t>
            </a:r>
            <a:r>
              <a:rPr lang="en-US" sz="1800" b="0" dirty="0" err="1"/>
              <a:t>biblioteca</a:t>
            </a:r>
            <a:r>
              <a:rPr lang="en-US" sz="1800" b="0" dirty="0"/>
              <a:t>)</a:t>
            </a:r>
            <a:br>
              <a:rPr lang="fi-FI" b="0" dirty="0"/>
            </a:br>
            <a:br>
              <a:rPr lang="en-US" sz="1800" b="0" dirty="0"/>
            </a:br>
            <a:endParaRPr lang="fi-FI" sz="1800" b="0" dirty="0"/>
          </a:p>
        </p:txBody>
      </p:sp>
    </p:spTree>
    <p:extLst>
      <p:ext uri="{BB962C8B-B14F-4D97-AF65-F5344CB8AC3E}">
        <p14:creationId xmlns:p14="http://schemas.microsoft.com/office/powerpoint/2010/main" val="359413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92340C7-F77B-E248-AB8D-CCAB257C6FF5}"/>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909695" y="-1"/>
            <a:ext cx="4677065" cy="6854399"/>
          </a:xfrm>
          <a:prstGeom prst="rect">
            <a:avLst/>
          </a:prstGeom>
        </p:spPr>
      </p:pic>
      <p:pic>
        <p:nvPicPr>
          <p:cNvPr id="6" name="Content Placeholder 4">
            <a:extLst>
              <a:ext uri="{FF2B5EF4-FFF2-40B4-BE49-F238E27FC236}">
                <a16:creationId xmlns:a16="http://schemas.microsoft.com/office/drawing/2014/main" id="{E0808E9A-A3B6-8776-9D41-5A34A24FC2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126764"/>
            <a:ext cx="5935605" cy="6727634"/>
          </a:xfrm>
          <a:prstGeom prst="rect">
            <a:avLst/>
          </a:prstGeom>
        </p:spPr>
      </p:pic>
    </p:spTree>
    <p:extLst>
      <p:ext uri="{BB962C8B-B14F-4D97-AF65-F5344CB8AC3E}">
        <p14:creationId xmlns:p14="http://schemas.microsoft.com/office/powerpoint/2010/main" val="3302265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546A66-775D-B44C-9CA7-3817DFBB2BAD}"/>
              </a:ext>
            </a:extLst>
          </p:cNvPr>
          <p:cNvPicPr>
            <a:picLocks noChangeAspect="1"/>
          </p:cNvPicPr>
          <p:nvPr/>
        </p:nvPicPr>
        <p:blipFill>
          <a:blip r:embed="rId2"/>
          <a:stretch>
            <a:fillRect/>
          </a:stretch>
        </p:blipFill>
        <p:spPr>
          <a:xfrm>
            <a:off x="1014459" y="0"/>
            <a:ext cx="4747260" cy="6858000"/>
          </a:xfrm>
          <a:prstGeom prst="rect">
            <a:avLst/>
          </a:prstGeom>
        </p:spPr>
      </p:pic>
      <p:sp>
        <p:nvSpPr>
          <p:cNvPr id="5" name="TextBox 4">
            <a:extLst>
              <a:ext uri="{FF2B5EF4-FFF2-40B4-BE49-F238E27FC236}">
                <a16:creationId xmlns:a16="http://schemas.microsoft.com/office/drawing/2014/main" id="{C2BF1717-772C-A049-B49E-B23B4B707BD1}"/>
              </a:ext>
            </a:extLst>
          </p:cNvPr>
          <p:cNvSpPr txBox="1"/>
          <p:nvPr/>
        </p:nvSpPr>
        <p:spPr>
          <a:xfrm>
            <a:off x="6270329" y="5050472"/>
            <a:ext cx="5626779" cy="1477328"/>
          </a:xfrm>
          <a:prstGeom prst="rect">
            <a:avLst/>
          </a:prstGeom>
          <a:noFill/>
        </p:spPr>
        <p:txBody>
          <a:bodyPr wrap="square" rtlCol="0">
            <a:spAutoFit/>
          </a:bodyPr>
          <a:lstStyle/>
          <a:p>
            <a:r>
              <a:rPr lang="it-IT" dirty="0"/>
              <a:t>Fondazione Giorgio Cini, Gabinetto dei Disegni e delle Stampe (</a:t>
            </a:r>
            <a:r>
              <a:rPr lang="it-IT" dirty="0" err="1"/>
              <a:t>Cuttings</a:t>
            </a:r>
            <a:r>
              <a:rPr lang="it-IT" dirty="0"/>
              <a:t> </a:t>
            </a:r>
            <a:r>
              <a:rPr lang="it-IT" dirty="0" err="1"/>
              <a:t>collection</a:t>
            </a:r>
            <a:r>
              <a:rPr lang="it-IT" dirty="0"/>
              <a:t>), </a:t>
            </a:r>
            <a:r>
              <a:rPr lang="it-IT" dirty="0" err="1"/>
              <a:t>inv</a:t>
            </a:r>
            <a:r>
              <a:rPr lang="it-IT" dirty="0"/>
              <a:t>. 22033 Venezia, © Fondazione Giorgio Cini. (La foto dalla fondazione)</a:t>
            </a:r>
          </a:p>
          <a:p>
            <a:endParaRPr lang="it-IT" dirty="0"/>
          </a:p>
        </p:txBody>
      </p:sp>
      <p:pic>
        <p:nvPicPr>
          <p:cNvPr id="2" name="Picture 1">
            <a:extLst>
              <a:ext uri="{FF2B5EF4-FFF2-40B4-BE49-F238E27FC236}">
                <a16:creationId xmlns:a16="http://schemas.microsoft.com/office/drawing/2014/main" id="{3DB23E15-9728-21A1-35BB-AEF35DAA61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69001" y="155259"/>
            <a:ext cx="6088062" cy="4581841"/>
          </a:xfrm>
          <a:prstGeom prst="rect">
            <a:avLst/>
          </a:prstGeom>
        </p:spPr>
      </p:pic>
    </p:spTree>
    <p:extLst>
      <p:ext uri="{BB962C8B-B14F-4D97-AF65-F5344CB8AC3E}">
        <p14:creationId xmlns:p14="http://schemas.microsoft.com/office/powerpoint/2010/main" val="2643141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084D98E-0871-6747-8E63-589F3042769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89884" y="28960"/>
            <a:ext cx="5121779" cy="6829040"/>
          </a:xfrm>
          <a:prstGeom prst="rect">
            <a:avLst/>
          </a:prstGeom>
        </p:spPr>
      </p:pic>
      <p:sp>
        <p:nvSpPr>
          <p:cNvPr id="3" name="Title 2"/>
          <p:cNvSpPr>
            <a:spLocks noGrp="1"/>
          </p:cNvSpPr>
          <p:nvPr>
            <p:ph type="title"/>
          </p:nvPr>
        </p:nvSpPr>
        <p:spPr>
          <a:xfrm>
            <a:off x="6880338" y="5419340"/>
            <a:ext cx="3785194" cy="1676400"/>
          </a:xfrm>
        </p:spPr>
        <p:txBody>
          <a:bodyPr>
            <a:noAutofit/>
          </a:bodyPr>
          <a:lstStyle/>
          <a:p>
            <a:r>
              <a:rPr lang="es-ES_tradnl" sz="1800" b="0" dirty="0"/>
              <a:t>Colmar, </a:t>
            </a:r>
            <a:r>
              <a:rPr lang="es-ES_tradnl" sz="1800" b="0" dirty="0" err="1"/>
              <a:t>Bibliothèque</a:t>
            </a:r>
            <a:r>
              <a:rPr lang="es-ES_tradnl" sz="1800" b="0" dirty="0"/>
              <a:t> </a:t>
            </a:r>
            <a:r>
              <a:rPr lang="es-ES_tradnl" sz="1800" b="0" dirty="0" err="1"/>
              <a:t>municipale</a:t>
            </a:r>
            <a:r>
              <a:rPr lang="es-ES_tradnl" sz="1800" b="0" dirty="0"/>
              <a:t> (Les </a:t>
            </a:r>
            <a:r>
              <a:rPr lang="es-ES_tradnl" sz="1800" b="0" dirty="0" err="1"/>
              <a:t>Dominicains</a:t>
            </a:r>
            <a:r>
              <a:rPr lang="es-ES_tradnl" sz="1800" b="0" dirty="0"/>
              <a:t> de Colmar), ms. 310, f. 227</a:t>
            </a:r>
            <a:r>
              <a:rPr lang="es-ES_tradnl" sz="1800" b="0" baseline="30000" dirty="0"/>
              <a:t>V</a:t>
            </a:r>
            <a:r>
              <a:rPr lang="es-ES_tradnl" sz="1800" b="0" dirty="0"/>
              <a:t>. </a:t>
            </a:r>
            <a:r>
              <a:rPr lang="en-US" sz="1800" b="0" dirty="0"/>
              <a:t>(La </a:t>
            </a:r>
            <a:r>
              <a:rPr lang="en-US" sz="1800" b="0" dirty="0" err="1"/>
              <a:t>foto</a:t>
            </a:r>
            <a:r>
              <a:rPr lang="en-US" sz="1800" b="0" dirty="0"/>
              <a:t> </a:t>
            </a:r>
            <a:r>
              <a:rPr lang="en-US" sz="1800" b="0" dirty="0" err="1"/>
              <a:t>dalla</a:t>
            </a:r>
            <a:r>
              <a:rPr lang="en-US" sz="1800" b="0" dirty="0"/>
              <a:t> </a:t>
            </a:r>
            <a:r>
              <a:rPr lang="en-US" sz="1800" b="0" dirty="0" err="1"/>
              <a:t>biblioteca</a:t>
            </a:r>
            <a:r>
              <a:rPr lang="en-US" sz="1800" b="0" dirty="0"/>
              <a:t> via IRHT.)</a:t>
            </a:r>
            <a:r>
              <a:rPr lang="fi-FI" sz="1800" b="0" dirty="0"/>
              <a:t> </a:t>
            </a:r>
            <a:br>
              <a:rPr lang="en-US" sz="1800" b="0" dirty="0"/>
            </a:br>
            <a:br>
              <a:rPr lang="en-US" sz="1800" b="0" dirty="0"/>
            </a:br>
            <a:endParaRPr lang="fi-FI" sz="1800" b="0" dirty="0"/>
          </a:p>
        </p:txBody>
      </p:sp>
      <p:pic>
        <p:nvPicPr>
          <p:cNvPr id="2" name="Content Placeholder 3">
            <a:extLst>
              <a:ext uri="{FF2B5EF4-FFF2-40B4-BE49-F238E27FC236}">
                <a16:creationId xmlns:a16="http://schemas.microsoft.com/office/drawing/2014/main" id="{E513D8EC-1BE1-55DB-79E9-77528B9A11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41797" y="28960"/>
            <a:ext cx="6662276" cy="5404860"/>
          </a:xfrm>
          <a:prstGeom prst="rect">
            <a:avLst/>
          </a:prstGeom>
        </p:spPr>
      </p:pic>
    </p:spTree>
    <p:extLst>
      <p:ext uri="{BB962C8B-B14F-4D97-AF65-F5344CB8AC3E}">
        <p14:creationId xmlns:p14="http://schemas.microsoft.com/office/powerpoint/2010/main" val="3968074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E0808E9A-A3B6-8776-9D41-5A34A24FC27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2100" y="130366"/>
            <a:ext cx="5935605" cy="6727634"/>
          </a:xfrm>
          <a:prstGeom prst="rect">
            <a:avLst/>
          </a:prstGeom>
        </p:spPr>
      </p:pic>
      <p:pic>
        <p:nvPicPr>
          <p:cNvPr id="4" name="Content Placeholder 3">
            <a:extLst>
              <a:ext uri="{FF2B5EF4-FFF2-40B4-BE49-F238E27FC236}">
                <a16:creationId xmlns:a16="http://schemas.microsoft.com/office/drawing/2014/main" id="{FC3663C6-E596-03DC-FDDF-9163E56F89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00800" y="254911"/>
            <a:ext cx="5791200" cy="6348177"/>
          </a:xfrm>
          <a:prstGeom prst="rect">
            <a:avLst/>
          </a:prstGeom>
        </p:spPr>
      </p:pic>
    </p:spTree>
    <p:extLst>
      <p:ext uri="{BB962C8B-B14F-4D97-AF65-F5344CB8AC3E}">
        <p14:creationId xmlns:p14="http://schemas.microsoft.com/office/powerpoint/2010/main" val="2043815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91408A-0905-410F-66FF-A8F3597C5A74}"/>
              </a:ext>
            </a:extLst>
          </p:cNvPr>
          <p:cNvSpPr>
            <a:spLocks noGrp="1"/>
          </p:cNvSpPr>
          <p:nvPr>
            <p:ph type="body" sz="quarter" idx="10"/>
          </p:nvPr>
        </p:nvSpPr>
        <p:spPr>
          <a:xfrm>
            <a:off x="623393" y="342900"/>
            <a:ext cx="10944192" cy="6157385"/>
          </a:xfrm>
        </p:spPr>
        <p:txBody>
          <a:bodyPr>
            <a:normAutofit/>
          </a:bodyPr>
          <a:lstStyle/>
          <a:p>
            <a:pPr marL="0" indent="0">
              <a:buNone/>
            </a:pPr>
            <a:r>
              <a:rPr lang="en-GB" dirty="0"/>
              <a:t>[Lectio primo] </a:t>
            </a:r>
            <a:r>
              <a:rPr lang="en-GB" dirty="0" err="1"/>
              <a:t>Exultemus</a:t>
            </a:r>
            <a:r>
              <a:rPr lang="en-GB" dirty="0"/>
              <a:t> in Domino, </a:t>
            </a:r>
            <a:r>
              <a:rPr lang="en-GB" dirty="0" err="1"/>
              <a:t>dilectissimi</a:t>
            </a:r>
            <a:r>
              <a:rPr lang="en-GB" dirty="0"/>
              <a:t>, et </a:t>
            </a:r>
            <a:r>
              <a:rPr lang="en-GB" dirty="0" err="1"/>
              <a:t>spirituali</a:t>
            </a:r>
            <a:r>
              <a:rPr lang="en-GB" dirty="0"/>
              <a:t> </a:t>
            </a:r>
            <a:r>
              <a:rPr lang="en-GB" dirty="0" err="1"/>
              <a:t>iocunditate</a:t>
            </a:r>
            <a:r>
              <a:rPr lang="en-GB" dirty="0"/>
              <a:t> </a:t>
            </a:r>
            <a:r>
              <a:rPr lang="en-GB" dirty="0" err="1"/>
              <a:t>letemur</a:t>
            </a:r>
            <a:r>
              <a:rPr lang="en-GB" dirty="0"/>
              <a:t> </a:t>
            </a:r>
            <a:r>
              <a:rPr lang="en-GB" dirty="0" err="1"/>
              <a:t>quia</a:t>
            </a:r>
            <a:r>
              <a:rPr lang="en-GB" dirty="0"/>
              <a:t> </a:t>
            </a:r>
            <a:r>
              <a:rPr lang="en-GB" dirty="0" err="1"/>
              <a:t>dum</a:t>
            </a:r>
            <a:r>
              <a:rPr lang="en-GB" dirty="0"/>
              <a:t> beati </a:t>
            </a:r>
            <a:r>
              <a:rPr lang="en-GB" dirty="0" err="1"/>
              <a:t>Thome</a:t>
            </a:r>
            <a:r>
              <a:rPr lang="en-GB" dirty="0"/>
              <a:t> de Aquino </a:t>
            </a:r>
            <a:r>
              <a:rPr lang="en-GB" dirty="0" err="1"/>
              <a:t>translacio</a:t>
            </a:r>
            <a:r>
              <a:rPr lang="en-GB" dirty="0"/>
              <a:t> gloriosa </a:t>
            </a:r>
            <a:r>
              <a:rPr lang="en-GB" dirty="0" err="1"/>
              <a:t>recolitur</a:t>
            </a:r>
            <a:r>
              <a:rPr lang="en-GB" dirty="0"/>
              <a:t>, </a:t>
            </a:r>
            <a:r>
              <a:rPr lang="en-GB" dirty="0" err="1"/>
              <a:t>optati</a:t>
            </a:r>
            <a:r>
              <a:rPr lang="en-GB" dirty="0"/>
              <a:t> </a:t>
            </a:r>
            <a:r>
              <a:rPr lang="en-GB" dirty="0" err="1"/>
              <a:t>gaudii</a:t>
            </a:r>
            <a:r>
              <a:rPr lang="en-GB" dirty="0"/>
              <a:t> </a:t>
            </a:r>
            <a:r>
              <a:rPr lang="en-GB" dirty="0" err="1"/>
              <a:t>leticia</a:t>
            </a:r>
            <a:r>
              <a:rPr lang="en-GB" dirty="0"/>
              <a:t> </a:t>
            </a:r>
            <a:r>
              <a:rPr lang="en-GB" dirty="0" err="1"/>
              <a:t>renouatur</a:t>
            </a:r>
            <a:r>
              <a:rPr lang="en-GB" dirty="0"/>
              <a:t>, magna </a:t>
            </a:r>
            <a:r>
              <a:rPr lang="en-GB" dirty="0" err="1"/>
              <a:t>quippe</a:t>
            </a:r>
            <a:r>
              <a:rPr lang="en-GB" dirty="0"/>
              <a:t> </a:t>
            </a:r>
            <a:r>
              <a:rPr lang="en-GB" dirty="0" err="1"/>
              <a:t>predicatorum</a:t>
            </a:r>
            <a:r>
              <a:rPr lang="en-GB" dirty="0"/>
              <a:t> </a:t>
            </a:r>
            <a:r>
              <a:rPr lang="en-GB" dirty="0" err="1"/>
              <a:t>Ordini</a:t>
            </a:r>
            <a:r>
              <a:rPr lang="en-GB" dirty="0"/>
              <a:t> </a:t>
            </a:r>
            <a:r>
              <a:rPr lang="en-GB" dirty="0" err="1"/>
              <a:t>est</a:t>
            </a:r>
            <a:r>
              <a:rPr lang="en-GB" dirty="0"/>
              <a:t> </a:t>
            </a:r>
            <a:r>
              <a:rPr lang="en-GB" dirty="0" err="1"/>
              <a:t>allata</a:t>
            </a:r>
            <a:r>
              <a:rPr lang="en-GB" dirty="0"/>
              <a:t> </a:t>
            </a:r>
            <a:r>
              <a:rPr lang="en-GB" dirty="0" err="1"/>
              <a:t>iocunditas</a:t>
            </a:r>
            <a:r>
              <a:rPr lang="en-GB" dirty="0"/>
              <a:t>, cum </a:t>
            </a:r>
            <a:r>
              <a:rPr lang="en-GB" dirty="0" err="1"/>
              <a:t>thesauro</a:t>
            </a:r>
            <a:r>
              <a:rPr lang="en-GB" dirty="0"/>
              <a:t> </a:t>
            </a:r>
            <a:r>
              <a:rPr lang="en-GB" dirty="0" err="1"/>
              <a:t>suo</a:t>
            </a:r>
            <a:r>
              <a:rPr lang="en-GB" dirty="0"/>
              <a:t> in </a:t>
            </a:r>
            <a:r>
              <a:rPr lang="en-GB" dirty="0" err="1"/>
              <a:t>alieno</a:t>
            </a:r>
            <a:r>
              <a:rPr lang="en-GB" dirty="0"/>
              <a:t> </a:t>
            </a:r>
            <a:r>
              <a:rPr lang="en-GB" dirty="0" err="1"/>
              <a:t>retento</a:t>
            </a:r>
            <a:r>
              <a:rPr lang="en-GB" dirty="0"/>
              <a:t> </a:t>
            </a:r>
            <a:r>
              <a:rPr lang="en-GB" dirty="0" err="1"/>
              <a:t>inde</a:t>
            </a:r>
            <a:r>
              <a:rPr lang="en-GB" dirty="0"/>
              <a:t> </a:t>
            </a:r>
            <a:r>
              <a:rPr lang="en-GB" dirty="0" err="1"/>
              <a:t>proprias</a:t>
            </a:r>
            <a:r>
              <a:rPr lang="en-GB" dirty="0"/>
              <a:t> </a:t>
            </a:r>
            <a:r>
              <a:rPr lang="en-GB" dirty="0" err="1"/>
              <a:t>diuicias</a:t>
            </a:r>
            <a:r>
              <a:rPr lang="en-GB" dirty="0"/>
              <a:t> </a:t>
            </a:r>
            <a:r>
              <a:rPr lang="en-GB" dirty="0" err="1"/>
              <a:t>reportauit</a:t>
            </a:r>
            <a:r>
              <a:rPr lang="en-GB" dirty="0"/>
              <a:t>. Cum </a:t>
            </a:r>
            <a:r>
              <a:rPr lang="en-GB" dirty="0" err="1"/>
              <a:t>enim</a:t>
            </a:r>
            <a:r>
              <a:rPr lang="en-GB" dirty="0"/>
              <a:t> </a:t>
            </a:r>
            <a:r>
              <a:rPr lang="en-GB" dirty="0" err="1"/>
              <a:t>longo</a:t>
            </a:r>
            <a:r>
              <a:rPr lang="en-GB" dirty="0"/>
              <a:t> </a:t>
            </a:r>
            <a:r>
              <a:rPr lang="en-GB" dirty="0" err="1"/>
              <a:t>temporis</a:t>
            </a:r>
            <a:r>
              <a:rPr lang="en-GB" dirty="0"/>
              <a:t> </a:t>
            </a:r>
            <a:r>
              <a:rPr lang="en-GB" dirty="0" err="1"/>
              <a:t>spatio</a:t>
            </a:r>
            <a:r>
              <a:rPr lang="en-GB" dirty="0"/>
              <a:t>, id </a:t>
            </a:r>
            <a:r>
              <a:rPr lang="en-GB" dirty="0" err="1"/>
              <a:t>est</a:t>
            </a:r>
            <a:r>
              <a:rPr lang="en-GB" dirty="0"/>
              <a:t> </a:t>
            </a:r>
            <a:r>
              <a:rPr lang="en-GB" dirty="0" err="1"/>
              <a:t>annis</a:t>
            </a:r>
            <a:r>
              <a:rPr lang="en-GB" dirty="0"/>
              <a:t> LXXV, </a:t>
            </a:r>
            <a:r>
              <a:rPr lang="en-GB" dirty="0" err="1"/>
              <a:t>fluentibus</a:t>
            </a:r>
            <a:r>
              <a:rPr lang="en-GB" dirty="0"/>
              <a:t> ab anno </a:t>
            </a:r>
            <a:r>
              <a:rPr lang="en-GB" dirty="0" err="1"/>
              <a:t>Dominice</a:t>
            </a:r>
            <a:r>
              <a:rPr lang="en-GB" dirty="0"/>
              <a:t> </a:t>
            </a:r>
            <a:r>
              <a:rPr lang="en-GB" dirty="0" err="1"/>
              <a:t>incarnationis</a:t>
            </a:r>
            <a:r>
              <a:rPr lang="en-GB" dirty="0"/>
              <a:t> MCCLXXIIII, quo </a:t>
            </a:r>
            <a:r>
              <a:rPr lang="en-GB" dirty="0" err="1"/>
              <a:t>sanctus</a:t>
            </a:r>
            <a:r>
              <a:rPr lang="en-GB" dirty="0"/>
              <a:t> doctor ex hac luce </a:t>
            </a:r>
            <a:r>
              <a:rPr lang="en-GB" dirty="0" err="1"/>
              <a:t>migrauerat</a:t>
            </a:r>
            <a:r>
              <a:rPr lang="en-GB" dirty="0"/>
              <a:t>, </a:t>
            </a:r>
            <a:r>
              <a:rPr lang="en-GB" dirty="0" err="1"/>
              <a:t>eius</a:t>
            </a:r>
            <a:r>
              <a:rPr lang="en-GB" dirty="0"/>
              <a:t> </a:t>
            </a:r>
            <a:r>
              <a:rPr lang="en-GB" dirty="0" err="1"/>
              <a:t>venerabile</a:t>
            </a:r>
            <a:r>
              <a:rPr lang="en-GB" dirty="0"/>
              <a:t> corpus in </a:t>
            </a:r>
            <a:r>
              <a:rPr lang="en-GB" dirty="0" err="1"/>
              <a:t>Terracine</a:t>
            </a:r>
            <a:r>
              <a:rPr lang="en-GB" dirty="0"/>
              <a:t> </a:t>
            </a:r>
            <a:r>
              <a:rPr lang="en-GB" dirty="0" err="1"/>
              <a:t>Campanie</a:t>
            </a:r>
            <a:r>
              <a:rPr lang="en-GB" dirty="0"/>
              <a:t> </a:t>
            </a:r>
            <a:r>
              <a:rPr lang="en-GB" dirty="0" err="1"/>
              <a:t>monasterio</a:t>
            </a:r>
            <a:r>
              <a:rPr lang="en-GB" dirty="0"/>
              <a:t> </a:t>
            </a:r>
            <a:r>
              <a:rPr lang="en-GB" dirty="0" err="1"/>
              <a:t>Fossenoue</a:t>
            </a:r>
            <a:r>
              <a:rPr lang="en-GB" dirty="0"/>
              <a:t> </a:t>
            </a:r>
            <a:r>
              <a:rPr lang="en-GB" dirty="0" err="1"/>
              <a:t>Cisterciensis</a:t>
            </a:r>
            <a:r>
              <a:rPr lang="en-GB" dirty="0"/>
              <a:t> </a:t>
            </a:r>
            <a:r>
              <a:rPr lang="en-GB" dirty="0" err="1"/>
              <a:t>Ordinis</a:t>
            </a:r>
            <a:r>
              <a:rPr lang="en-GB" dirty="0"/>
              <a:t> sub </a:t>
            </a:r>
            <a:r>
              <a:rPr lang="en-GB" dirty="0" err="1"/>
              <a:t>deposito</a:t>
            </a:r>
            <a:r>
              <a:rPr lang="en-GB" dirty="0"/>
              <a:t> </a:t>
            </a:r>
            <a:r>
              <a:rPr lang="en-GB" dirty="0" err="1"/>
              <a:t>iacuisset</a:t>
            </a:r>
            <a:r>
              <a:rPr lang="en-GB" dirty="0"/>
              <a:t>, </a:t>
            </a:r>
            <a:r>
              <a:rPr lang="en-GB" dirty="0" err="1"/>
              <a:t>diuina</a:t>
            </a:r>
            <a:r>
              <a:rPr lang="en-GB" dirty="0"/>
              <a:t> </a:t>
            </a:r>
            <a:r>
              <a:rPr lang="en-GB" dirty="0" err="1"/>
              <a:t>desuper</a:t>
            </a:r>
            <a:r>
              <a:rPr lang="en-GB" dirty="0"/>
              <a:t> </a:t>
            </a:r>
            <a:r>
              <a:rPr lang="en-GB" dirty="0" err="1"/>
              <a:t>inspectante</a:t>
            </a:r>
            <a:r>
              <a:rPr lang="en-GB" dirty="0"/>
              <a:t> </a:t>
            </a:r>
            <a:r>
              <a:rPr lang="en-GB" dirty="0" err="1"/>
              <a:t>iustitia</a:t>
            </a:r>
            <a:r>
              <a:rPr lang="en-GB" dirty="0"/>
              <a:t>, ad ipsum </a:t>
            </a:r>
            <a:r>
              <a:rPr lang="en-GB" dirty="0" err="1"/>
              <a:t>predicatorum</a:t>
            </a:r>
            <a:r>
              <a:rPr lang="en-GB" dirty="0"/>
              <a:t> </a:t>
            </a:r>
            <a:r>
              <a:rPr lang="en-GB" dirty="0" err="1"/>
              <a:t>Ordinem</a:t>
            </a:r>
            <a:r>
              <a:rPr lang="en-GB" dirty="0"/>
              <a:t> </a:t>
            </a:r>
            <a:r>
              <a:rPr lang="en-GB" dirty="0" err="1"/>
              <a:t>est</a:t>
            </a:r>
            <a:r>
              <a:rPr lang="en-GB" dirty="0"/>
              <a:t> </a:t>
            </a:r>
            <a:r>
              <a:rPr lang="en-GB" dirty="0" err="1"/>
              <a:t>reductum</a:t>
            </a:r>
            <a:r>
              <a:rPr lang="en-GB" dirty="0"/>
              <a:t>, </a:t>
            </a:r>
            <a:r>
              <a:rPr lang="en-GB" b="1" dirty="0" err="1"/>
              <a:t>ut</a:t>
            </a:r>
            <a:r>
              <a:rPr lang="en-GB" b="1" dirty="0"/>
              <a:t> </a:t>
            </a:r>
            <a:r>
              <a:rPr lang="en-GB" b="1" dirty="0" err="1"/>
              <a:t>illud</a:t>
            </a:r>
            <a:r>
              <a:rPr lang="en-GB" b="1" dirty="0"/>
              <a:t> </a:t>
            </a:r>
            <a:r>
              <a:rPr lang="en-GB" b="1" dirty="0" err="1"/>
              <a:t>propheticum</a:t>
            </a:r>
            <a:r>
              <a:rPr lang="en-GB" b="1" dirty="0"/>
              <a:t> </a:t>
            </a:r>
            <a:r>
              <a:rPr lang="en-GB" b="1" dirty="0" err="1"/>
              <a:t>compleretur</a:t>
            </a:r>
            <a:r>
              <a:rPr lang="en-GB" b="1" dirty="0"/>
              <a:t> </a:t>
            </a:r>
            <a:r>
              <a:rPr lang="en-GB" b="1" dirty="0" err="1"/>
              <a:t>elogium</a:t>
            </a:r>
            <a:r>
              <a:rPr lang="en-GB" b="1" dirty="0"/>
              <a:t>: “</a:t>
            </a:r>
            <a:r>
              <a:rPr lang="en-GB" b="1" dirty="0" err="1"/>
              <a:t>Hec</a:t>
            </a:r>
            <a:r>
              <a:rPr lang="en-GB" b="1" dirty="0"/>
              <a:t> </a:t>
            </a:r>
            <a:r>
              <a:rPr lang="en-GB" b="1" dirty="0" err="1"/>
              <a:t>requies</a:t>
            </a:r>
            <a:r>
              <a:rPr lang="en-GB" b="1" dirty="0"/>
              <a:t> </a:t>
            </a:r>
            <a:r>
              <a:rPr lang="en-GB" b="1" dirty="0" err="1"/>
              <a:t>mea</a:t>
            </a:r>
            <a:r>
              <a:rPr lang="en-GB" b="1" dirty="0"/>
              <a:t> in </a:t>
            </a:r>
            <a:r>
              <a:rPr lang="en-GB" b="1" dirty="0" err="1"/>
              <a:t>seculum</a:t>
            </a:r>
            <a:r>
              <a:rPr lang="en-GB" b="1" dirty="0"/>
              <a:t> </a:t>
            </a:r>
            <a:r>
              <a:rPr lang="en-GB" b="1" dirty="0" err="1"/>
              <a:t>seculi</a:t>
            </a:r>
            <a:r>
              <a:rPr lang="en-GB" b="1" dirty="0"/>
              <a:t>.”</a:t>
            </a:r>
            <a:r>
              <a:rPr lang="en-GB" dirty="0"/>
              <a:t> Per </a:t>
            </a:r>
            <a:r>
              <a:rPr lang="en-GB" dirty="0" err="1"/>
              <a:t>seculum</a:t>
            </a:r>
            <a:r>
              <a:rPr lang="en-GB" dirty="0"/>
              <a:t> </a:t>
            </a:r>
            <a:r>
              <a:rPr lang="en-GB" dirty="0" err="1"/>
              <a:t>iubileum</a:t>
            </a:r>
            <a:r>
              <a:rPr lang="en-GB" dirty="0"/>
              <a:t> </a:t>
            </a:r>
            <a:r>
              <a:rPr lang="en-GB" dirty="0" err="1"/>
              <a:t>continens</a:t>
            </a:r>
            <a:r>
              <a:rPr lang="en-GB" dirty="0"/>
              <a:t> </a:t>
            </a:r>
            <a:r>
              <a:rPr lang="en-GB" dirty="0" err="1"/>
              <a:t>quinquagenum</a:t>
            </a:r>
            <a:r>
              <a:rPr lang="en-GB" dirty="0"/>
              <a:t>; per medium </a:t>
            </a:r>
            <a:r>
              <a:rPr lang="en-GB" dirty="0" err="1"/>
              <a:t>seculi</a:t>
            </a:r>
            <a:r>
              <a:rPr lang="en-GB" dirty="0"/>
              <a:t> medium </a:t>
            </a:r>
            <a:r>
              <a:rPr lang="en-GB" dirty="0" err="1"/>
              <a:t>iubilei</a:t>
            </a:r>
            <a:r>
              <a:rPr lang="en-GB" dirty="0"/>
              <a:t>, quod in </a:t>
            </a:r>
            <a:r>
              <a:rPr lang="en-GB" dirty="0" err="1"/>
              <a:t>septuagesimum</a:t>
            </a:r>
            <a:r>
              <a:rPr lang="en-GB" dirty="0"/>
              <a:t> </a:t>
            </a:r>
            <a:r>
              <a:rPr lang="en-GB" dirty="0" err="1"/>
              <a:t>quintum</a:t>
            </a:r>
            <a:r>
              <a:rPr lang="en-GB" dirty="0"/>
              <a:t> </a:t>
            </a:r>
            <a:r>
              <a:rPr lang="en-GB" dirty="0" err="1"/>
              <a:t>consurgit</a:t>
            </a:r>
            <a:r>
              <a:rPr lang="en-GB" dirty="0"/>
              <a:t> </a:t>
            </a:r>
            <a:r>
              <a:rPr lang="en-GB" dirty="0" err="1"/>
              <a:t>numerum</a:t>
            </a:r>
            <a:r>
              <a:rPr lang="en-GB" dirty="0"/>
              <a:t> </a:t>
            </a:r>
            <a:r>
              <a:rPr lang="en-GB" dirty="0" err="1"/>
              <a:t>prophetali</a:t>
            </a:r>
            <a:r>
              <a:rPr lang="en-GB" dirty="0"/>
              <a:t> </a:t>
            </a:r>
            <a:r>
              <a:rPr lang="en-GB" dirty="0" err="1"/>
              <a:t>spiritu</a:t>
            </a:r>
            <a:r>
              <a:rPr lang="en-GB" dirty="0"/>
              <a:t> a </a:t>
            </a:r>
            <a:r>
              <a:rPr lang="en-GB" dirty="0" err="1"/>
              <a:t>sancto</a:t>
            </a:r>
            <a:r>
              <a:rPr lang="en-GB" dirty="0"/>
              <a:t> </a:t>
            </a:r>
            <a:r>
              <a:rPr lang="en-GB" dirty="0" err="1"/>
              <a:t>doctore</a:t>
            </a:r>
            <a:r>
              <a:rPr lang="en-GB" dirty="0"/>
              <a:t> </a:t>
            </a:r>
            <a:r>
              <a:rPr lang="en-GB" dirty="0" err="1"/>
              <a:t>prefixum</a:t>
            </a:r>
            <a:r>
              <a:rPr lang="en-GB" dirty="0"/>
              <a:t>. Hoc autem tempore </a:t>
            </a:r>
            <a:r>
              <a:rPr lang="en-GB" dirty="0" err="1"/>
              <a:t>diuina</a:t>
            </a:r>
            <a:r>
              <a:rPr lang="en-GB" dirty="0"/>
              <a:t> </a:t>
            </a:r>
            <a:r>
              <a:rPr lang="en-GB" dirty="0" err="1"/>
              <a:t>disposicione</a:t>
            </a:r>
            <a:r>
              <a:rPr lang="en-GB" dirty="0"/>
              <a:t> </a:t>
            </a:r>
            <a:r>
              <a:rPr lang="en-GB" dirty="0" err="1"/>
              <a:t>completo</a:t>
            </a:r>
            <a:r>
              <a:rPr lang="en-GB" dirty="0"/>
              <a:t>, </a:t>
            </a:r>
            <a:r>
              <a:rPr lang="en-GB" dirty="0" err="1"/>
              <a:t>uergente</a:t>
            </a:r>
            <a:r>
              <a:rPr lang="en-GB" dirty="0"/>
              <a:t> anno Domini MCCCXLIX, </a:t>
            </a:r>
            <a:r>
              <a:rPr lang="en-GB" dirty="0" err="1"/>
              <a:t>quidam</a:t>
            </a:r>
            <a:r>
              <a:rPr lang="en-GB" dirty="0"/>
              <a:t> in </a:t>
            </a:r>
            <a:r>
              <a:rPr lang="en-GB" dirty="0" err="1"/>
              <a:t>castro</a:t>
            </a:r>
            <a:r>
              <a:rPr lang="en-GB" dirty="0"/>
              <a:t> </a:t>
            </a:r>
            <a:r>
              <a:rPr lang="en-GB" dirty="0" err="1"/>
              <a:t>Piperni</a:t>
            </a:r>
            <a:r>
              <a:rPr lang="en-GB" dirty="0"/>
              <a:t> </a:t>
            </a:r>
            <a:r>
              <a:rPr lang="en-GB" dirty="0" err="1"/>
              <a:t>potentia</a:t>
            </a:r>
            <a:r>
              <a:rPr lang="en-GB" dirty="0"/>
              <a:t> </a:t>
            </a:r>
            <a:r>
              <a:rPr lang="en-GB" dirty="0" err="1"/>
              <a:t>fretus</a:t>
            </a:r>
            <a:r>
              <a:rPr lang="en-GB" dirty="0"/>
              <a:t> , cui ad </a:t>
            </a:r>
            <a:r>
              <a:rPr lang="en-GB" dirty="0" err="1"/>
              <a:t>fouendas</a:t>
            </a:r>
            <a:r>
              <a:rPr lang="en-GB" dirty="0"/>
              <a:t> </a:t>
            </a:r>
            <a:r>
              <a:rPr lang="en-GB" dirty="0" err="1"/>
              <a:t>inimicicias</a:t>
            </a:r>
            <a:r>
              <a:rPr lang="en-GB" dirty="0"/>
              <a:t> </a:t>
            </a:r>
            <a:r>
              <a:rPr lang="en-GB" dirty="0" err="1"/>
              <a:t>quas</a:t>
            </a:r>
            <a:r>
              <a:rPr lang="en-GB" dirty="0"/>
              <a:t> </a:t>
            </a:r>
            <a:r>
              <a:rPr lang="en-GB" dirty="0" err="1"/>
              <a:t>gerebat</a:t>
            </a:r>
            <a:r>
              <a:rPr lang="en-GB" dirty="0"/>
              <a:t>, cum </a:t>
            </a:r>
            <a:r>
              <a:rPr lang="en-GB" dirty="0" err="1"/>
              <a:t>proprie</a:t>
            </a:r>
            <a:r>
              <a:rPr lang="en-GB" dirty="0"/>
              <a:t> non </a:t>
            </a:r>
            <a:r>
              <a:rPr lang="en-GB" dirty="0" err="1"/>
              <a:t>suppeterent</a:t>
            </a:r>
            <a:r>
              <a:rPr lang="en-GB" dirty="0"/>
              <a:t> </a:t>
            </a:r>
            <a:r>
              <a:rPr lang="en-GB" dirty="0" err="1"/>
              <a:t>facultates</a:t>
            </a:r>
            <a:r>
              <a:rPr lang="en-GB" dirty="0"/>
              <a:t>, </a:t>
            </a:r>
            <a:r>
              <a:rPr lang="en-GB" dirty="0" err="1"/>
              <a:t>cogitauit</a:t>
            </a:r>
            <a:r>
              <a:rPr lang="en-GB" dirty="0"/>
              <a:t> ex </a:t>
            </a:r>
            <a:r>
              <a:rPr lang="en-GB" dirty="0" err="1"/>
              <a:t>raptu</a:t>
            </a:r>
            <a:r>
              <a:rPr lang="en-GB" dirty="0"/>
              <a:t> </a:t>
            </a:r>
            <a:r>
              <a:rPr lang="en-GB" dirty="0" err="1"/>
              <a:t>sacri</a:t>
            </a:r>
            <a:r>
              <a:rPr lang="en-GB" dirty="0"/>
              <a:t> corporis, profane </a:t>
            </a:r>
            <a:r>
              <a:rPr lang="en-GB" dirty="0" err="1"/>
              <a:t>vendicioni</a:t>
            </a:r>
            <a:r>
              <a:rPr lang="en-GB" dirty="0"/>
              <a:t> </a:t>
            </a:r>
            <a:r>
              <a:rPr lang="en-GB" dirty="0" err="1"/>
              <a:t>vel</a:t>
            </a:r>
            <a:r>
              <a:rPr lang="en-GB" dirty="0"/>
              <a:t> </a:t>
            </a:r>
            <a:r>
              <a:rPr lang="en-GB" dirty="0" err="1"/>
              <a:t>pignori</a:t>
            </a:r>
            <a:r>
              <a:rPr lang="en-GB" dirty="0"/>
              <a:t> </a:t>
            </a:r>
            <a:r>
              <a:rPr lang="en-GB" dirty="0" err="1"/>
              <a:t>exponendo</a:t>
            </a:r>
            <a:r>
              <a:rPr lang="en-GB" dirty="0"/>
              <a:t> </a:t>
            </a:r>
            <a:r>
              <a:rPr lang="en-GB" dirty="0" err="1"/>
              <a:t>sacrilegas</a:t>
            </a:r>
            <a:r>
              <a:rPr lang="en-GB" dirty="0"/>
              <a:t> </a:t>
            </a:r>
            <a:r>
              <a:rPr lang="en-GB" dirty="0" err="1"/>
              <a:t>sibi</a:t>
            </a:r>
            <a:r>
              <a:rPr lang="en-GB" dirty="0"/>
              <a:t> </a:t>
            </a:r>
            <a:r>
              <a:rPr lang="en-GB" dirty="0" err="1"/>
              <a:t>aceruare</a:t>
            </a:r>
            <a:r>
              <a:rPr lang="en-GB" dirty="0"/>
              <a:t> </a:t>
            </a:r>
            <a:r>
              <a:rPr lang="en-GB" dirty="0" err="1"/>
              <a:t>diuicias</a:t>
            </a:r>
            <a:r>
              <a:rPr lang="en-GB" dirty="0"/>
              <a:t>. </a:t>
            </a:r>
            <a:r>
              <a:rPr lang="en-GB" dirty="0" err="1"/>
              <a:t>Cogitauit</a:t>
            </a:r>
            <a:r>
              <a:rPr lang="en-GB" dirty="0"/>
              <a:t> </a:t>
            </a:r>
            <a:r>
              <a:rPr lang="en-GB" dirty="0" err="1"/>
              <a:t>nec</a:t>
            </a:r>
            <a:r>
              <a:rPr lang="en-GB" dirty="0"/>
              <a:t> </a:t>
            </a:r>
            <a:r>
              <a:rPr lang="en-GB" dirty="0" err="1"/>
              <a:t>perfecit</a:t>
            </a:r>
            <a:r>
              <a:rPr lang="en-GB" dirty="0"/>
              <a:t>, </a:t>
            </a:r>
            <a:r>
              <a:rPr lang="en-GB" dirty="0" err="1"/>
              <a:t>quia</a:t>
            </a:r>
            <a:r>
              <a:rPr lang="en-GB" dirty="0"/>
              <a:t> </a:t>
            </a:r>
            <a:r>
              <a:rPr lang="en-GB" dirty="0" err="1"/>
              <a:t>nescit</a:t>
            </a:r>
            <a:r>
              <a:rPr lang="en-GB" dirty="0"/>
              <a:t> </a:t>
            </a:r>
            <a:r>
              <a:rPr lang="en-GB" dirty="0" err="1"/>
              <a:t>diuina</a:t>
            </a:r>
            <a:r>
              <a:rPr lang="en-GB" dirty="0"/>
              <a:t> </a:t>
            </a:r>
            <a:r>
              <a:rPr lang="en-GB" dirty="0" err="1"/>
              <a:t>iusticia</a:t>
            </a:r>
            <a:r>
              <a:rPr lang="en-GB" dirty="0"/>
              <a:t> presidium </a:t>
            </a:r>
            <a:r>
              <a:rPr lang="en-GB" dirty="0" err="1"/>
              <a:t>prestare</a:t>
            </a:r>
            <a:r>
              <a:rPr lang="en-GB" dirty="0"/>
              <a:t> </a:t>
            </a:r>
            <a:r>
              <a:rPr lang="en-GB" dirty="0" err="1"/>
              <a:t>facinori</a:t>
            </a:r>
            <a:r>
              <a:rPr lang="en-GB" dirty="0"/>
              <a:t>, </a:t>
            </a:r>
            <a:r>
              <a:rPr lang="en-GB" dirty="0" err="1"/>
              <a:t>nec</a:t>
            </a:r>
            <a:r>
              <a:rPr lang="en-GB" dirty="0"/>
              <a:t> de sanctorum </a:t>
            </a:r>
            <a:r>
              <a:rPr lang="en-GB" dirty="0" err="1"/>
              <a:t>reliquiis</a:t>
            </a:r>
            <a:r>
              <a:rPr lang="en-GB" dirty="0"/>
              <a:t> </a:t>
            </a:r>
            <a:r>
              <a:rPr lang="en-GB" dirty="0" err="1"/>
              <a:t>sanguineas</a:t>
            </a:r>
            <a:r>
              <a:rPr lang="en-GB" dirty="0"/>
              <a:t> </a:t>
            </a:r>
            <a:r>
              <a:rPr lang="en-GB" dirty="0" err="1"/>
              <a:t>nutrire</a:t>
            </a:r>
            <a:r>
              <a:rPr lang="en-GB" dirty="0"/>
              <a:t> </a:t>
            </a:r>
            <a:r>
              <a:rPr lang="en-GB" dirty="0" err="1"/>
              <a:t>discordias</a:t>
            </a:r>
            <a:r>
              <a:rPr lang="en-GB" dirty="0"/>
              <a:t>. </a:t>
            </a:r>
          </a:p>
          <a:p>
            <a:pPr marL="0" indent="0">
              <a:buNone/>
            </a:pPr>
            <a:r>
              <a:rPr lang="en-GB" dirty="0"/>
              <a:t>(Toulouse, </a:t>
            </a:r>
            <a:r>
              <a:rPr lang="en-GB" dirty="0" err="1"/>
              <a:t>Bibliothèque</a:t>
            </a:r>
            <a:r>
              <a:rPr lang="en-GB" dirty="0"/>
              <a:t> </a:t>
            </a:r>
            <a:r>
              <a:rPr lang="en-GB" dirty="0" err="1"/>
              <a:t>municipale</a:t>
            </a:r>
            <a:r>
              <a:rPr lang="en-GB" dirty="0"/>
              <a:t>, MS 82, f. 226rab)</a:t>
            </a:r>
            <a:endParaRPr lang="en-FI" dirty="0"/>
          </a:p>
        </p:txBody>
      </p:sp>
    </p:spTree>
    <p:extLst>
      <p:ext uri="{BB962C8B-B14F-4D97-AF65-F5344CB8AC3E}">
        <p14:creationId xmlns:p14="http://schemas.microsoft.com/office/powerpoint/2010/main" val="718703317"/>
      </p:ext>
    </p:extLst>
  </p:cSld>
  <p:clrMapOvr>
    <a:masterClrMapping/>
  </p:clrMapOvr>
</p:sld>
</file>

<file path=ppt/theme/theme1.xml><?xml version="1.0" encoding="utf-8"?>
<a:theme xmlns:a="http://schemas.openxmlformats.org/drawingml/2006/main" name="Office Theme">
  <a:themeElements>
    <a:clrScheme name="UTU-2018">
      <a:dk1>
        <a:sysClr val="windowText" lastClr="000000"/>
      </a:dk1>
      <a:lt1>
        <a:sysClr val="window" lastClr="FFFFFF"/>
      </a:lt1>
      <a:dk2>
        <a:srgbClr val="000000"/>
      </a:dk2>
      <a:lt2>
        <a:srgbClr val="FFFFFF"/>
      </a:lt2>
      <a:accent1>
        <a:srgbClr val="78C8D2"/>
      </a:accent1>
      <a:accent2>
        <a:srgbClr val="9063CD"/>
      </a:accent2>
      <a:accent3>
        <a:srgbClr val="ADCB00"/>
      </a:accent3>
      <a:accent4>
        <a:srgbClr val="F8485E"/>
      </a:accent4>
      <a:accent5>
        <a:srgbClr val="868686"/>
      </a:accent5>
      <a:accent6>
        <a:srgbClr val="D9D9D9"/>
      </a:accent6>
      <a:hlink>
        <a:srgbClr val="9063CD"/>
      </a:hlink>
      <a:folHlink>
        <a:srgbClr val="9063C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tu-powerpoint-pohja-fi.pptx" id="{313CABB6-FB37-474A-B8DD-C831C337203F}" vid="{3A29670A-09DF-473B-AC4C-5C4C168526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utu-powerpoint-pohja-fi</Template>
  <TotalTime>5650</TotalTime>
  <Words>704</Words>
  <Application>Microsoft Office PowerPoint</Application>
  <PresentationFormat>Widescreen</PresentationFormat>
  <Paragraphs>44</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Arial Narrow</vt:lpstr>
      <vt:lpstr>Calibri</vt:lpstr>
      <vt:lpstr>Office Theme</vt:lpstr>
      <vt:lpstr>Il ruolo delle profezie nel culto di san Tommaso d’Aquino nel Medioevo</vt:lpstr>
      <vt:lpstr>PowerPoint Presentation</vt:lpstr>
      <vt:lpstr>La liturgia Dies natalis: Il primo notturno</vt:lpstr>
      <vt:lpstr>PowerPoint Presentation</vt:lpstr>
      <vt:lpstr>PowerPoint Presentation</vt:lpstr>
      <vt:lpstr>Perugia,  Biblioteca  comunale Augusta,  MS. 2791, f. 87r &amp; 89V  (Le foto dalla biblioteca)  </vt:lpstr>
      <vt:lpstr>PowerPoint Presentation</vt:lpstr>
      <vt:lpstr>PowerPoint Presentation</vt:lpstr>
      <vt:lpstr>Colmar, Bibliothèque municipale (Les Dominicains de Colmar), ms. 310, f. 227V. (La foto dalla biblioteca via IRHT.)   </vt:lpstr>
      <vt:lpstr>PowerPoint Presentation</vt:lpstr>
      <vt:lpstr>PowerPoint Presentation</vt:lpstr>
    </vt:vector>
  </TitlesOfParts>
  <Company>Turun yliopisto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Marika Räsänen</dc:creator>
  <cp:lastModifiedBy>Agustín Ambrosini</cp:lastModifiedBy>
  <cp:revision>18</cp:revision>
  <dcterms:created xsi:type="dcterms:W3CDTF">2019-02-07T13:02:38Z</dcterms:created>
  <dcterms:modified xsi:type="dcterms:W3CDTF">2024-12-07T10:38:42Z</dcterms:modified>
</cp:coreProperties>
</file>